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953B4-FC45-481B-A50B-6FCA0B91E8EE}" v="30" dt="2022-09-23T11:31:51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Юшкин" userId="c1f4f678b1fe8629" providerId="LiveId" clId="{137953B4-FC45-481B-A50B-6FCA0B91E8EE}"/>
    <pc:docChg chg="undo custSel addSld delSld modSld">
      <pc:chgData name="Александр Юшкин" userId="c1f4f678b1fe8629" providerId="LiveId" clId="{137953B4-FC45-481B-A50B-6FCA0B91E8EE}" dt="2022-09-23T11:32:04.487" v="891" actId="47"/>
      <pc:docMkLst>
        <pc:docMk/>
      </pc:docMkLst>
      <pc:sldChg chg="addSp modSp new mod setBg">
        <pc:chgData name="Александр Юшкин" userId="c1f4f678b1fe8629" providerId="LiveId" clId="{137953B4-FC45-481B-A50B-6FCA0B91E8EE}" dt="2022-09-23T11:21:52.134" v="884" actId="1076"/>
        <pc:sldMkLst>
          <pc:docMk/>
          <pc:sldMk cId="3826521691" sldId="256"/>
        </pc:sldMkLst>
        <pc:spChg chg="mod">
          <ac:chgData name="Александр Юшкин" userId="c1f4f678b1fe8629" providerId="LiveId" clId="{137953B4-FC45-481B-A50B-6FCA0B91E8EE}" dt="2022-09-23T11:21:52.134" v="884" actId="1076"/>
          <ac:spMkLst>
            <pc:docMk/>
            <pc:sldMk cId="3826521691" sldId="256"/>
            <ac:spMk id="2" creationId="{9C50268E-60B9-7683-CE55-825EE4340674}"/>
          </ac:spMkLst>
        </pc:spChg>
        <pc:spChg chg="mod">
          <ac:chgData name="Александр Юшкин" userId="c1f4f678b1fe8629" providerId="LiveId" clId="{137953B4-FC45-481B-A50B-6FCA0B91E8EE}" dt="2022-09-23T11:03:57.603" v="797" actId="5793"/>
          <ac:spMkLst>
            <pc:docMk/>
            <pc:sldMk cId="3826521691" sldId="256"/>
            <ac:spMk id="3" creationId="{20465A71-D434-CFBB-2FA1-160FAB839B52}"/>
          </ac:spMkLst>
        </pc:spChg>
        <pc:spChg chg="add mod">
          <ac:chgData name="Александр Юшкин" userId="c1f4f678b1fe8629" providerId="LiveId" clId="{137953B4-FC45-481B-A50B-6FCA0B91E8EE}" dt="2022-09-23T11:21:48.343" v="883" actId="1076"/>
          <ac:spMkLst>
            <pc:docMk/>
            <pc:sldMk cId="3826521691" sldId="256"/>
            <ac:spMk id="5" creationId="{C107C7CE-E4E8-DC3A-6727-1F268E506E69}"/>
          </ac:spMkLst>
        </pc:spChg>
        <pc:spChg chg="add">
          <ac:chgData name="Александр Юшкин" userId="c1f4f678b1fe8629" providerId="LiveId" clId="{137953B4-FC45-481B-A50B-6FCA0B91E8EE}" dt="2022-09-23T11:03:51.799" v="795" actId="26606"/>
          <ac:spMkLst>
            <pc:docMk/>
            <pc:sldMk cId="3826521691" sldId="256"/>
            <ac:spMk id="8" creationId="{D8386171-E87D-46AB-8718-4CE2A88748BD}"/>
          </ac:spMkLst>
        </pc:spChg>
        <pc:spChg chg="add">
          <ac:chgData name="Александр Юшкин" userId="c1f4f678b1fe8629" providerId="LiveId" clId="{137953B4-FC45-481B-A50B-6FCA0B91E8EE}" dt="2022-09-23T11:03:51.799" v="795" actId="26606"/>
          <ac:spMkLst>
            <pc:docMk/>
            <pc:sldMk cId="3826521691" sldId="256"/>
            <ac:spMk id="10" creationId="{207CB456-8849-413C-8210-B663779A32E0}"/>
          </ac:spMkLst>
        </pc:spChg>
        <pc:spChg chg="add">
          <ac:chgData name="Александр Юшкин" userId="c1f4f678b1fe8629" providerId="LiveId" clId="{137953B4-FC45-481B-A50B-6FCA0B91E8EE}" dt="2022-09-23T11:03:51.799" v="795" actId="26606"/>
          <ac:spMkLst>
            <pc:docMk/>
            <pc:sldMk cId="3826521691" sldId="256"/>
            <ac:spMk id="12" creationId="{E513936D-D1EB-4E42-A97F-942BA1F3DFA7}"/>
          </ac:spMkLst>
        </pc:spChg>
        <pc:cxnChg chg="add">
          <ac:chgData name="Александр Юшкин" userId="c1f4f678b1fe8629" providerId="LiveId" clId="{137953B4-FC45-481B-A50B-6FCA0B91E8EE}" dt="2022-09-23T11:03:51.799" v="795" actId="26606"/>
          <ac:cxnSpMkLst>
            <pc:docMk/>
            <pc:sldMk cId="3826521691" sldId="256"/>
            <ac:cxnSpMk id="14" creationId="{AFA75EE9-0DE4-4982-A870-290AD61EAAD7}"/>
          </ac:cxnSpMkLst>
        </pc:cxnChg>
      </pc:sldChg>
      <pc:sldChg chg="addSp delSp modSp new mod setBg">
        <pc:chgData name="Александр Юшкин" userId="c1f4f678b1fe8629" providerId="LiveId" clId="{137953B4-FC45-481B-A50B-6FCA0B91E8EE}" dt="2022-09-23T10:01:16.927" v="145" actId="113"/>
        <pc:sldMkLst>
          <pc:docMk/>
          <pc:sldMk cId="2660438699" sldId="257"/>
        </pc:sldMkLst>
        <pc:spChg chg="mod">
          <ac:chgData name="Александр Юшкин" userId="c1f4f678b1fe8629" providerId="LiveId" clId="{137953B4-FC45-481B-A50B-6FCA0B91E8EE}" dt="2022-09-23T10:00:49.967" v="138" actId="26606"/>
          <ac:spMkLst>
            <pc:docMk/>
            <pc:sldMk cId="2660438699" sldId="257"/>
            <ac:spMk id="2" creationId="{5521AA64-F310-AC61-DB24-C42B565471E7}"/>
          </ac:spMkLst>
        </pc:spChg>
        <pc:spChg chg="mod">
          <ac:chgData name="Александр Юшкин" userId="c1f4f678b1fe8629" providerId="LiveId" clId="{137953B4-FC45-481B-A50B-6FCA0B91E8EE}" dt="2022-09-23T10:01:16.927" v="145" actId="113"/>
          <ac:spMkLst>
            <pc:docMk/>
            <pc:sldMk cId="2660438699" sldId="257"/>
            <ac:spMk id="3" creationId="{14EA2B9D-532B-D030-428B-1721951A26F0}"/>
          </ac:spMkLst>
        </pc:spChg>
        <pc:spChg chg="add del">
          <ac:chgData name="Александр Юшкин" userId="c1f4f678b1fe8629" providerId="LiveId" clId="{137953B4-FC45-481B-A50B-6FCA0B91E8EE}" dt="2022-09-23T10:00:49.967" v="138" actId="26606"/>
          <ac:spMkLst>
            <pc:docMk/>
            <pc:sldMk cId="2660438699" sldId="257"/>
            <ac:spMk id="10" creationId="{5E39A796-BE83-48B1-B33F-35C4A32AAB57}"/>
          </ac:spMkLst>
        </pc:spChg>
        <pc:spChg chg="add del">
          <ac:chgData name="Александр Юшкин" userId="c1f4f678b1fe8629" providerId="LiveId" clId="{137953B4-FC45-481B-A50B-6FCA0B91E8EE}" dt="2022-09-23T10:00:49.967" v="138" actId="26606"/>
          <ac:spMkLst>
            <pc:docMk/>
            <pc:sldMk cId="2660438699" sldId="257"/>
            <ac:spMk id="12" creationId="{72F84B47-E267-4194-8194-831DB7B5547F}"/>
          </ac:spMkLst>
        </pc:spChg>
        <pc:spChg chg="add">
          <ac:chgData name="Александр Юшкин" userId="c1f4f678b1fe8629" providerId="LiveId" clId="{137953B4-FC45-481B-A50B-6FCA0B91E8EE}" dt="2022-09-23T10:00:49.967" v="138" actId="26606"/>
          <ac:spMkLst>
            <pc:docMk/>
            <pc:sldMk cId="2660438699" sldId="257"/>
            <ac:spMk id="17" creationId="{2B97F24A-32CE-4C1C-A50D-3016B394DCFB}"/>
          </ac:spMkLst>
        </pc:spChg>
        <pc:spChg chg="add">
          <ac:chgData name="Александр Юшкин" userId="c1f4f678b1fe8629" providerId="LiveId" clId="{137953B4-FC45-481B-A50B-6FCA0B91E8EE}" dt="2022-09-23T10:00:49.967" v="138" actId="26606"/>
          <ac:spMkLst>
            <pc:docMk/>
            <pc:sldMk cId="2660438699" sldId="257"/>
            <ac:spMk id="19" creationId="{CD8B4F24-440B-49E9-B85D-733523DC064B}"/>
          </ac:spMkLst>
        </pc:spChg>
        <pc:picChg chg="add mod">
          <ac:chgData name="Александр Юшкин" userId="c1f4f678b1fe8629" providerId="LiveId" clId="{137953B4-FC45-481B-A50B-6FCA0B91E8EE}" dt="2022-09-23T10:00:58.801" v="141" actId="14100"/>
          <ac:picMkLst>
            <pc:docMk/>
            <pc:sldMk cId="2660438699" sldId="257"/>
            <ac:picMk id="5" creationId="{E2C1EF02-8687-E597-6F57-09D534E50513}"/>
          </ac:picMkLst>
        </pc:picChg>
      </pc:sldChg>
      <pc:sldChg chg="addSp delSp modSp new mod setBg">
        <pc:chgData name="Александр Юшкин" userId="c1f4f678b1fe8629" providerId="LiveId" clId="{137953B4-FC45-481B-A50B-6FCA0B91E8EE}" dt="2022-09-23T10:20:36.769" v="386" actId="14100"/>
        <pc:sldMkLst>
          <pc:docMk/>
          <pc:sldMk cId="943414317" sldId="258"/>
        </pc:sldMkLst>
        <pc:spChg chg="mod ord">
          <ac:chgData name="Александр Юшкин" userId="c1f4f678b1fe8629" providerId="LiveId" clId="{137953B4-FC45-481B-A50B-6FCA0B91E8EE}" dt="2022-09-23T10:20:19.482" v="382" actId="26606"/>
          <ac:spMkLst>
            <pc:docMk/>
            <pc:sldMk cId="943414317" sldId="258"/>
            <ac:spMk id="2" creationId="{01AB45B2-E477-11FE-67A1-5A0869287A0A}"/>
          </ac:spMkLst>
        </pc:spChg>
        <pc:spChg chg="del">
          <ac:chgData name="Александр Юшкин" userId="c1f4f678b1fe8629" providerId="LiveId" clId="{137953B4-FC45-481B-A50B-6FCA0B91E8EE}" dt="2022-09-23T10:03:23.790" v="150" actId="22"/>
          <ac:spMkLst>
            <pc:docMk/>
            <pc:sldMk cId="943414317" sldId="258"/>
            <ac:spMk id="3" creationId="{F5289C74-8787-6702-5414-B8D837042863}"/>
          </ac:spMkLst>
        </pc:spChg>
        <pc:spChg chg="add">
          <ac:chgData name="Александр Юшкин" userId="c1f4f678b1fe8629" providerId="LiveId" clId="{137953B4-FC45-481B-A50B-6FCA0B91E8EE}" dt="2022-09-23T10:20:19.482" v="382" actId="26606"/>
          <ac:spMkLst>
            <pc:docMk/>
            <pc:sldMk cId="943414317" sldId="258"/>
            <ac:spMk id="12" creationId="{A5711A0E-A428-4ED1-96CB-33D69FD842E4}"/>
          </ac:spMkLst>
        </pc:spChg>
        <pc:picChg chg="add mod ord">
          <ac:chgData name="Александр Юшкин" userId="c1f4f678b1fe8629" providerId="LiveId" clId="{137953B4-FC45-481B-A50B-6FCA0B91E8EE}" dt="2022-09-23T10:20:36.769" v="386" actId="14100"/>
          <ac:picMkLst>
            <pc:docMk/>
            <pc:sldMk cId="943414317" sldId="258"/>
            <ac:picMk id="5" creationId="{E870109C-AA01-C66F-6D34-6ED3588DE9A5}"/>
          </ac:picMkLst>
        </pc:picChg>
        <pc:picChg chg="add mod">
          <ac:chgData name="Александр Юшкин" userId="c1f4f678b1fe8629" providerId="LiveId" clId="{137953B4-FC45-481B-A50B-6FCA0B91E8EE}" dt="2022-09-23T10:20:29.774" v="384" actId="14100"/>
          <ac:picMkLst>
            <pc:docMk/>
            <pc:sldMk cId="943414317" sldId="258"/>
            <ac:picMk id="7" creationId="{BAB93297-901F-084B-78A3-67365A972959}"/>
          </ac:picMkLst>
        </pc:picChg>
      </pc:sldChg>
      <pc:sldChg chg="addSp delSp modSp new mod setBg">
        <pc:chgData name="Александр Юшкин" userId="c1f4f678b1fe8629" providerId="LiveId" clId="{137953B4-FC45-481B-A50B-6FCA0B91E8EE}" dt="2022-09-23T10:44:45.527" v="523" actId="1076"/>
        <pc:sldMkLst>
          <pc:docMk/>
          <pc:sldMk cId="2986749968" sldId="259"/>
        </pc:sldMkLst>
        <pc:spChg chg="mod">
          <ac:chgData name="Александр Юшкин" userId="c1f4f678b1fe8629" providerId="LiveId" clId="{137953B4-FC45-481B-A50B-6FCA0B91E8EE}" dt="2022-09-23T10:44:45.527" v="523" actId="1076"/>
          <ac:spMkLst>
            <pc:docMk/>
            <pc:sldMk cId="2986749968" sldId="259"/>
            <ac:spMk id="2" creationId="{C9AE234E-A8BA-EB85-E01B-0754761A08F3}"/>
          </ac:spMkLst>
        </pc:spChg>
        <pc:spChg chg="del">
          <ac:chgData name="Александр Юшкин" userId="c1f4f678b1fe8629" providerId="LiveId" clId="{137953B4-FC45-481B-A50B-6FCA0B91E8EE}" dt="2022-09-23T10:06:03.355" v="212"/>
          <ac:spMkLst>
            <pc:docMk/>
            <pc:sldMk cId="2986749968" sldId="259"/>
            <ac:spMk id="3" creationId="{A8A7A853-2601-1E47-0F71-D8DA8C3DE759}"/>
          </ac:spMkLst>
        </pc:spChg>
        <pc:spChg chg="add del mod">
          <ac:chgData name="Александр Юшкин" userId="c1f4f678b1fe8629" providerId="LiveId" clId="{137953B4-FC45-481B-A50B-6FCA0B91E8EE}" dt="2022-09-23T10:06:08.625" v="213"/>
          <ac:spMkLst>
            <pc:docMk/>
            <pc:sldMk cId="2986749968" sldId="259"/>
            <ac:spMk id="4" creationId="{4D654A38-9237-1649-B2CB-DF63A6FDECC0}"/>
          </ac:spMkLst>
        </pc:spChg>
        <pc:spChg chg="add del mod">
          <ac:chgData name="Александр Юшкин" userId="c1f4f678b1fe8629" providerId="LiveId" clId="{137953B4-FC45-481B-A50B-6FCA0B91E8EE}" dt="2022-09-23T10:06:23.296" v="214"/>
          <ac:spMkLst>
            <pc:docMk/>
            <pc:sldMk cId="2986749968" sldId="259"/>
            <ac:spMk id="5" creationId="{27898C72-6118-D503-F6B3-F2D7DE33B823}"/>
          </ac:spMkLst>
        </pc:spChg>
        <pc:spChg chg="add">
          <ac:chgData name="Александр Юшкин" userId="c1f4f678b1fe8629" providerId="LiveId" clId="{137953B4-FC45-481B-A50B-6FCA0B91E8EE}" dt="2022-09-23T10:06:52.106" v="220" actId="26606"/>
          <ac:spMkLst>
            <pc:docMk/>
            <pc:sldMk cId="2986749968" sldId="259"/>
            <ac:spMk id="12" creationId="{D4771268-CB57-404A-9271-370EB28F6090}"/>
          </ac:spMkLst>
        </pc:spChg>
        <pc:picChg chg="add mod">
          <ac:chgData name="Александр Юшкин" userId="c1f4f678b1fe8629" providerId="LiveId" clId="{137953B4-FC45-481B-A50B-6FCA0B91E8EE}" dt="2022-09-23T10:06:52.106" v="220" actId="26606"/>
          <ac:picMkLst>
            <pc:docMk/>
            <pc:sldMk cId="2986749968" sldId="259"/>
            <ac:picMk id="7" creationId="{EF8A05BB-7220-B6EA-4542-7886792C966B}"/>
          </ac:picMkLst>
        </pc:picChg>
      </pc:sldChg>
      <pc:sldChg chg="addSp delSp modSp new mod setBg">
        <pc:chgData name="Александр Юшкин" userId="c1f4f678b1fe8629" providerId="LiveId" clId="{137953B4-FC45-481B-A50B-6FCA0B91E8EE}" dt="2022-09-23T10:22:13.793" v="388" actId="1076"/>
        <pc:sldMkLst>
          <pc:docMk/>
          <pc:sldMk cId="3615005056" sldId="260"/>
        </pc:sldMkLst>
        <pc:spChg chg="mod">
          <ac:chgData name="Александр Юшкин" userId="c1f4f678b1fe8629" providerId="LiveId" clId="{137953B4-FC45-481B-A50B-6FCA0B91E8EE}" dt="2022-09-23T10:22:13.793" v="388" actId="1076"/>
          <ac:spMkLst>
            <pc:docMk/>
            <pc:sldMk cId="3615005056" sldId="260"/>
            <ac:spMk id="2" creationId="{4A5C07A3-A632-BED9-4E22-E7E93BD55BF2}"/>
          </ac:spMkLst>
        </pc:spChg>
        <pc:spChg chg="del">
          <ac:chgData name="Александр Юшкин" userId="c1f4f678b1fe8629" providerId="LiveId" clId="{137953B4-FC45-481B-A50B-6FCA0B91E8EE}" dt="2022-09-23T10:15:47.590" v="271" actId="22"/>
          <ac:spMkLst>
            <pc:docMk/>
            <pc:sldMk cId="3615005056" sldId="260"/>
            <ac:spMk id="3" creationId="{E60F97D9-6C73-DAFE-D630-790FE0198279}"/>
          </ac:spMkLst>
        </pc:spChg>
        <pc:spChg chg="add">
          <ac:chgData name="Александр Юшкин" userId="c1f4f678b1fe8629" providerId="LiveId" clId="{137953B4-FC45-481B-A50B-6FCA0B91E8EE}" dt="2022-09-23T10:15:52.185" v="273" actId="26606"/>
          <ac:spMkLst>
            <pc:docMk/>
            <pc:sldMk cId="3615005056" sldId="260"/>
            <ac:spMk id="10" creationId="{6753252F-4873-4F63-801D-CC719279A7D5}"/>
          </ac:spMkLst>
        </pc:spChg>
        <pc:spChg chg="add">
          <ac:chgData name="Александр Юшкин" userId="c1f4f678b1fe8629" providerId="LiveId" clId="{137953B4-FC45-481B-A50B-6FCA0B91E8EE}" dt="2022-09-23T10:15:52.185" v="273" actId="26606"/>
          <ac:spMkLst>
            <pc:docMk/>
            <pc:sldMk cId="3615005056" sldId="260"/>
            <ac:spMk id="12" creationId="{047C8CCB-F95D-4249-92DD-651249D3535A}"/>
          </ac:spMkLst>
        </pc:spChg>
        <pc:picChg chg="add mod ord">
          <ac:chgData name="Александр Юшкин" userId="c1f4f678b1fe8629" providerId="LiveId" clId="{137953B4-FC45-481B-A50B-6FCA0B91E8EE}" dt="2022-09-23T10:15:52.185" v="273" actId="26606"/>
          <ac:picMkLst>
            <pc:docMk/>
            <pc:sldMk cId="3615005056" sldId="260"/>
            <ac:picMk id="5" creationId="{CD985C12-4449-CF55-6953-95A7BC2E09C5}"/>
          </ac:picMkLst>
        </pc:picChg>
      </pc:sldChg>
      <pc:sldChg chg="addSp delSp modSp new mod setBg">
        <pc:chgData name="Александр Юшкин" userId="c1f4f678b1fe8629" providerId="LiveId" clId="{137953B4-FC45-481B-A50B-6FCA0B91E8EE}" dt="2022-09-23T10:22:19.082" v="389" actId="1076"/>
        <pc:sldMkLst>
          <pc:docMk/>
          <pc:sldMk cId="997356080" sldId="261"/>
        </pc:sldMkLst>
        <pc:spChg chg="mod">
          <ac:chgData name="Александр Юшкин" userId="c1f4f678b1fe8629" providerId="LiveId" clId="{137953B4-FC45-481B-A50B-6FCA0B91E8EE}" dt="2022-09-23T10:22:19.082" v="389" actId="1076"/>
          <ac:spMkLst>
            <pc:docMk/>
            <pc:sldMk cId="997356080" sldId="261"/>
            <ac:spMk id="2" creationId="{A7C07008-9F0B-889B-E153-6C4857231F48}"/>
          </ac:spMkLst>
        </pc:spChg>
        <pc:spChg chg="del">
          <ac:chgData name="Александр Юшкин" userId="c1f4f678b1fe8629" providerId="LiveId" clId="{137953B4-FC45-481B-A50B-6FCA0B91E8EE}" dt="2022-09-23T10:09:22.877" v="222" actId="22"/>
          <ac:spMkLst>
            <pc:docMk/>
            <pc:sldMk cId="997356080" sldId="261"/>
            <ac:spMk id="3" creationId="{D333D2FF-F141-2D7E-EE99-E1C6E3C0D233}"/>
          </ac:spMkLst>
        </pc:spChg>
        <pc:spChg chg="add del">
          <ac:chgData name="Александр Юшкин" userId="c1f4f678b1fe8629" providerId="LiveId" clId="{137953B4-FC45-481B-A50B-6FCA0B91E8EE}" dt="2022-09-23T10:10:06.924" v="260" actId="26606"/>
          <ac:spMkLst>
            <pc:docMk/>
            <pc:sldMk cId="997356080" sldId="261"/>
            <ac:spMk id="9" creationId="{36DD0976-7D00-5A72-21EE-504CD25BA6CA}"/>
          </ac:spMkLst>
        </pc:spChg>
        <pc:spChg chg="add del">
          <ac:chgData name="Александр Юшкин" userId="c1f4f678b1fe8629" providerId="LiveId" clId="{137953B4-FC45-481B-A50B-6FCA0B91E8EE}" dt="2022-09-23T10:10:05.560" v="258" actId="26606"/>
          <ac:spMkLst>
            <pc:docMk/>
            <pc:sldMk cId="997356080" sldId="261"/>
            <ac:spMk id="10" creationId="{D4771268-CB57-404A-9271-370EB28F6090}"/>
          </ac:spMkLst>
        </pc:spChg>
        <pc:spChg chg="add del">
          <ac:chgData name="Александр Юшкин" userId="c1f4f678b1fe8629" providerId="LiveId" clId="{137953B4-FC45-481B-A50B-6FCA0B91E8EE}" dt="2022-09-23T10:10:06.924" v="260" actId="26606"/>
          <ac:spMkLst>
            <pc:docMk/>
            <pc:sldMk cId="997356080" sldId="261"/>
            <ac:spMk id="12" creationId="{5E39A796-BE83-48B1-B33F-35C4A32AAB57}"/>
          </ac:spMkLst>
        </pc:spChg>
        <pc:spChg chg="add del">
          <ac:chgData name="Александр Юшкин" userId="c1f4f678b1fe8629" providerId="LiveId" clId="{137953B4-FC45-481B-A50B-6FCA0B91E8EE}" dt="2022-09-23T10:10:06.924" v="260" actId="26606"/>
          <ac:spMkLst>
            <pc:docMk/>
            <pc:sldMk cId="997356080" sldId="261"/>
            <ac:spMk id="14" creationId="{72F84B47-E267-4194-8194-831DB7B5547F}"/>
          </ac:spMkLst>
        </pc:spChg>
        <pc:spChg chg="add del">
          <ac:chgData name="Александр Юшкин" userId="c1f4f678b1fe8629" providerId="LiveId" clId="{137953B4-FC45-481B-A50B-6FCA0B91E8EE}" dt="2022-09-23T10:10:15.020" v="264" actId="26606"/>
          <ac:spMkLst>
            <pc:docMk/>
            <pc:sldMk cId="997356080" sldId="261"/>
            <ac:spMk id="17" creationId="{16F9E488-0718-4E1E-9D12-26779F606252}"/>
          </ac:spMkLst>
        </pc:spChg>
        <pc:spChg chg="add del">
          <ac:chgData name="Александр Юшкин" userId="c1f4f678b1fe8629" providerId="LiveId" clId="{137953B4-FC45-481B-A50B-6FCA0B91E8EE}" dt="2022-09-23T10:10:15.020" v="264" actId="26606"/>
          <ac:spMkLst>
            <pc:docMk/>
            <pc:sldMk cId="997356080" sldId="261"/>
            <ac:spMk id="18" creationId="{CE708407-D01D-4E57-8998-FF799DBC3788}"/>
          </ac:spMkLst>
        </pc:spChg>
        <pc:spChg chg="add">
          <ac:chgData name="Александр Юшкин" userId="c1f4f678b1fe8629" providerId="LiveId" clId="{137953B4-FC45-481B-A50B-6FCA0B91E8EE}" dt="2022-09-23T10:10:15.020" v="264" actId="26606"/>
          <ac:spMkLst>
            <pc:docMk/>
            <pc:sldMk cId="997356080" sldId="261"/>
            <ac:spMk id="24" creationId="{6753252F-4873-4F63-801D-CC719279A7D5}"/>
          </ac:spMkLst>
        </pc:spChg>
        <pc:spChg chg="add">
          <ac:chgData name="Александр Юшкин" userId="c1f4f678b1fe8629" providerId="LiveId" clId="{137953B4-FC45-481B-A50B-6FCA0B91E8EE}" dt="2022-09-23T10:10:15.020" v="264" actId="26606"/>
          <ac:spMkLst>
            <pc:docMk/>
            <pc:sldMk cId="997356080" sldId="261"/>
            <ac:spMk id="26" creationId="{047C8CCB-F95D-4249-92DD-651249D3535A}"/>
          </ac:spMkLst>
        </pc:spChg>
        <pc:grpChg chg="add del">
          <ac:chgData name="Александр Юшкин" userId="c1f4f678b1fe8629" providerId="LiveId" clId="{137953B4-FC45-481B-A50B-6FCA0B91E8EE}" dt="2022-09-23T10:10:15.020" v="264" actId="26606"/>
          <ac:grpSpMkLst>
            <pc:docMk/>
            <pc:sldMk cId="997356080" sldId="261"/>
            <ac:grpSpMk id="19" creationId="{7F963B07-5C9E-478C-A53E-B6F5B4A78933}"/>
          </ac:grpSpMkLst>
        </pc:grpChg>
        <pc:picChg chg="add mod ord modCrop">
          <ac:chgData name="Александр Юшкин" userId="c1f4f678b1fe8629" providerId="LiveId" clId="{137953B4-FC45-481B-A50B-6FCA0B91E8EE}" dt="2022-09-23T10:10:35.436" v="270" actId="732"/>
          <ac:picMkLst>
            <pc:docMk/>
            <pc:sldMk cId="997356080" sldId="261"/>
            <ac:picMk id="5" creationId="{6CCC61CD-E421-724E-215A-E2C94117ED6C}"/>
          </ac:picMkLst>
        </pc:picChg>
      </pc:sldChg>
      <pc:sldChg chg="addSp modSp new del mod setBg addAnim">
        <pc:chgData name="Александр Юшкин" userId="c1f4f678b1fe8629" providerId="LiveId" clId="{137953B4-FC45-481B-A50B-6FCA0B91E8EE}" dt="2022-09-23T10:46:04.871" v="529" actId="47"/>
        <pc:sldMkLst>
          <pc:docMk/>
          <pc:sldMk cId="2200234027" sldId="262"/>
        </pc:sldMkLst>
        <pc:spChg chg="mod">
          <ac:chgData name="Александр Юшкин" userId="c1f4f678b1fe8629" providerId="LiveId" clId="{137953B4-FC45-481B-A50B-6FCA0B91E8EE}" dt="2022-09-23T10:22:33.525" v="390" actId="26606"/>
          <ac:spMkLst>
            <pc:docMk/>
            <pc:sldMk cId="2200234027" sldId="262"/>
            <ac:spMk id="2" creationId="{68E9DAA9-524F-04ED-0B5F-F641684710B0}"/>
          </ac:spMkLst>
        </pc:spChg>
        <pc:spChg chg="mod">
          <ac:chgData name="Александр Юшкин" userId="c1f4f678b1fe8629" providerId="LiveId" clId="{137953B4-FC45-481B-A50B-6FCA0B91E8EE}" dt="2022-09-23T10:39:06.889" v="437" actId="20577"/>
          <ac:spMkLst>
            <pc:docMk/>
            <pc:sldMk cId="2200234027" sldId="262"/>
            <ac:spMk id="3" creationId="{B9D005E4-FFB5-F5F1-FF26-7268E11C24DA}"/>
          </ac:spMkLst>
        </pc:spChg>
        <pc:spChg chg="add mod">
          <ac:chgData name="Александр Юшкин" userId="c1f4f678b1fe8629" providerId="LiveId" clId="{137953B4-FC45-481B-A50B-6FCA0B91E8EE}" dt="2022-09-23T10:28:05.730" v="431" actId="1076"/>
          <ac:spMkLst>
            <pc:docMk/>
            <pc:sldMk cId="2200234027" sldId="262"/>
            <ac:spMk id="5" creationId="{03ABD85B-A6FF-53BF-7531-A75A3E2BE700}"/>
          </ac:spMkLst>
        </pc:spChg>
        <pc:spChg chg="add">
          <ac:chgData name="Александр Юшкин" userId="c1f4f678b1fe8629" providerId="LiveId" clId="{137953B4-FC45-481B-A50B-6FCA0B91E8EE}" dt="2022-09-23T10:22:33.525" v="390" actId="26606"/>
          <ac:spMkLst>
            <pc:docMk/>
            <pc:sldMk cId="2200234027" sldId="262"/>
            <ac:spMk id="10" creationId="{E35A04CF-97D4-4FF7-B359-C546B1F62E54}"/>
          </ac:spMkLst>
        </pc:spChg>
        <pc:spChg chg="add">
          <ac:chgData name="Александр Юшкин" userId="c1f4f678b1fe8629" providerId="LiveId" clId="{137953B4-FC45-481B-A50B-6FCA0B91E8EE}" dt="2022-09-23T10:22:33.525" v="390" actId="26606"/>
          <ac:spMkLst>
            <pc:docMk/>
            <pc:sldMk cId="2200234027" sldId="262"/>
            <ac:spMk id="12" creationId="{1DE7243B-5109-444B-8FAF-7437C66BC0E9}"/>
          </ac:spMkLst>
        </pc:spChg>
        <pc:spChg chg="add">
          <ac:chgData name="Александр Юшкин" userId="c1f4f678b1fe8629" providerId="LiveId" clId="{137953B4-FC45-481B-A50B-6FCA0B91E8EE}" dt="2022-09-23T10:22:33.525" v="390" actId="26606"/>
          <ac:spMkLst>
            <pc:docMk/>
            <pc:sldMk cId="2200234027" sldId="262"/>
            <ac:spMk id="14" creationId="{4C5D6221-DA7B-4611-AA26-7D8E349FDE96}"/>
          </ac:spMkLst>
        </pc:spChg>
        <pc:picChg chg="add mod">
          <ac:chgData name="Александр Юшкин" userId="c1f4f678b1fe8629" providerId="LiveId" clId="{137953B4-FC45-481B-A50B-6FCA0B91E8EE}" dt="2022-09-23T10:28:00.061" v="429" actId="1076"/>
          <ac:picMkLst>
            <pc:docMk/>
            <pc:sldMk cId="2200234027" sldId="262"/>
            <ac:picMk id="7" creationId="{0F062F5F-CE5E-C933-7ABD-1F4BA677D90D}"/>
          </ac:picMkLst>
        </pc:picChg>
        <pc:picChg chg="add mod">
          <ac:chgData name="Александр Юшкин" userId="c1f4f678b1fe8629" providerId="LiveId" clId="{137953B4-FC45-481B-A50B-6FCA0B91E8EE}" dt="2022-09-23T10:39:03.046" v="435" actId="1076"/>
          <ac:picMkLst>
            <pc:docMk/>
            <pc:sldMk cId="2200234027" sldId="262"/>
            <ac:picMk id="2050" creationId="{1FC60052-91C7-803F-11C6-7B28C25A7C62}"/>
          </ac:picMkLst>
        </pc:picChg>
      </pc:sldChg>
      <pc:sldChg chg="addSp modSp new mod setBg">
        <pc:chgData name="Александр Юшкин" userId="c1f4f678b1fe8629" providerId="LiveId" clId="{137953B4-FC45-481B-A50B-6FCA0B91E8EE}" dt="2022-09-23T10:45:38.374" v="528" actId="167"/>
        <pc:sldMkLst>
          <pc:docMk/>
          <pc:sldMk cId="928727420" sldId="263"/>
        </pc:sldMkLst>
        <pc:spChg chg="mod">
          <ac:chgData name="Александр Юшкин" userId="c1f4f678b1fe8629" providerId="LiveId" clId="{137953B4-FC45-481B-A50B-6FCA0B91E8EE}" dt="2022-09-23T10:44:32.293" v="521" actId="1076"/>
          <ac:spMkLst>
            <pc:docMk/>
            <pc:sldMk cId="928727420" sldId="263"/>
            <ac:spMk id="2" creationId="{05107934-C41F-CB2A-C240-C5B047857757}"/>
          </ac:spMkLst>
        </pc:spChg>
        <pc:spChg chg="mod">
          <ac:chgData name="Александр Юшкин" userId="c1f4f678b1fe8629" providerId="LiveId" clId="{137953B4-FC45-481B-A50B-6FCA0B91E8EE}" dt="2022-09-23T10:44:09.838" v="519" actId="1076"/>
          <ac:spMkLst>
            <pc:docMk/>
            <pc:sldMk cId="928727420" sldId="263"/>
            <ac:spMk id="3" creationId="{3404F2C0-843E-5B8C-F3E2-68A17A53448E}"/>
          </ac:spMkLst>
        </pc:spChg>
        <pc:spChg chg="add mod">
          <ac:chgData name="Александр Юшкин" userId="c1f4f678b1fe8629" providerId="LiveId" clId="{137953B4-FC45-481B-A50B-6FCA0B91E8EE}" dt="2022-09-23T10:40:29.159" v="469" actId="1076"/>
          <ac:spMkLst>
            <pc:docMk/>
            <pc:sldMk cId="928727420" sldId="263"/>
            <ac:spMk id="7" creationId="{220DEAC9-F8CD-A216-523C-9DCDB46762EF}"/>
          </ac:spMkLst>
        </pc:spChg>
        <pc:spChg chg="add mod">
          <ac:chgData name="Александр Юшкин" userId="c1f4f678b1fe8629" providerId="LiveId" clId="{137953B4-FC45-481B-A50B-6FCA0B91E8EE}" dt="2022-09-23T10:41:56.948" v="515" actId="1076"/>
          <ac:spMkLst>
            <pc:docMk/>
            <pc:sldMk cId="928727420" sldId="263"/>
            <ac:spMk id="9" creationId="{8C694166-4521-5043-4D75-0F605D94A5FD}"/>
          </ac:spMkLst>
        </pc:spChg>
        <pc:spChg chg="add">
          <ac:chgData name="Александр Юшкин" userId="c1f4f678b1fe8629" providerId="LiveId" clId="{137953B4-FC45-481B-A50B-6FCA0B91E8EE}" dt="2022-09-23T10:39:55.769" v="449" actId="26606"/>
          <ac:spMkLst>
            <pc:docMk/>
            <pc:sldMk cId="928727420" sldId="263"/>
            <ac:spMk id="10" creationId="{5AAE9118-0436-4488-AC4A-C14DF6A7B6B1}"/>
          </ac:spMkLst>
        </pc:spChg>
        <pc:spChg chg="add mod ord">
          <ac:chgData name="Александр Юшкин" userId="c1f4f678b1fe8629" providerId="LiveId" clId="{137953B4-FC45-481B-A50B-6FCA0B91E8EE}" dt="2022-09-23T10:45:38.374" v="528" actId="167"/>
          <ac:spMkLst>
            <pc:docMk/>
            <pc:sldMk cId="928727420" sldId="263"/>
            <ac:spMk id="11" creationId="{17654C03-A6A9-C979-A3F6-BB994846547D}"/>
          </ac:spMkLst>
        </pc:spChg>
        <pc:spChg chg="add">
          <ac:chgData name="Александр Юшкин" userId="c1f4f678b1fe8629" providerId="LiveId" clId="{137953B4-FC45-481B-A50B-6FCA0B91E8EE}" dt="2022-09-23T10:39:55.769" v="449" actId="26606"/>
          <ac:spMkLst>
            <pc:docMk/>
            <pc:sldMk cId="928727420" sldId="263"/>
            <ac:spMk id="12" creationId="{1B10F861-B8F1-49C7-BD58-EAB20CEE7F93}"/>
          </ac:spMkLst>
        </pc:spChg>
        <pc:spChg chg="add">
          <ac:chgData name="Александр Юшкин" userId="c1f4f678b1fe8629" providerId="LiveId" clId="{137953B4-FC45-481B-A50B-6FCA0B91E8EE}" dt="2022-09-23T10:39:55.769" v="449" actId="26606"/>
          <ac:spMkLst>
            <pc:docMk/>
            <pc:sldMk cId="928727420" sldId="263"/>
            <ac:spMk id="14" creationId="{61F6E425-22AB-4DA2-8FAC-58ADB58EF6C3}"/>
          </ac:spMkLst>
        </pc:spChg>
        <pc:picChg chg="add mod ord">
          <ac:chgData name="Александр Юшкин" userId="c1f4f678b1fe8629" providerId="LiveId" clId="{137953B4-FC45-481B-A50B-6FCA0B91E8EE}" dt="2022-09-23T10:41:45.452" v="514" actId="1076"/>
          <ac:picMkLst>
            <pc:docMk/>
            <pc:sldMk cId="928727420" sldId="263"/>
            <ac:picMk id="4" creationId="{C6AF7591-2654-98F2-4CA8-7254F7B2D4DA}"/>
          </ac:picMkLst>
        </pc:picChg>
        <pc:picChg chg="add mod">
          <ac:chgData name="Александр Юшкин" userId="c1f4f678b1fe8629" providerId="LiveId" clId="{137953B4-FC45-481B-A50B-6FCA0B91E8EE}" dt="2022-09-23T10:41:25.748" v="507" actId="14100"/>
          <ac:picMkLst>
            <pc:docMk/>
            <pc:sldMk cId="928727420" sldId="263"/>
            <ac:picMk id="5" creationId="{25B50FFF-DE25-270C-00AE-23FE1F9684AF}"/>
          </ac:picMkLst>
        </pc:picChg>
      </pc:sldChg>
      <pc:sldChg chg="addSp delSp modSp new mod setBg">
        <pc:chgData name="Александр Юшкин" userId="c1f4f678b1fe8629" providerId="LiveId" clId="{137953B4-FC45-481B-A50B-6FCA0B91E8EE}" dt="2022-09-23T11:03:09.176" v="793" actId="20577"/>
        <pc:sldMkLst>
          <pc:docMk/>
          <pc:sldMk cId="4107663096" sldId="264"/>
        </pc:sldMkLst>
        <pc:spChg chg="del mod">
          <ac:chgData name="Александр Юшкин" userId="c1f4f678b1fe8629" providerId="LiveId" clId="{137953B4-FC45-481B-A50B-6FCA0B91E8EE}" dt="2022-09-23T11:01:46.154" v="755" actId="478"/>
          <ac:spMkLst>
            <pc:docMk/>
            <pc:sldMk cId="4107663096" sldId="264"/>
            <ac:spMk id="2" creationId="{A98745CC-73A1-491F-2291-8E555C08085C}"/>
          </ac:spMkLst>
        </pc:spChg>
        <pc:spChg chg="mod ord">
          <ac:chgData name="Александр Юшкин" userId="c1f4f678b1fe8629" providerId="LiveId" clId="{137953B4-FC45-481B-A50B-6FCA0B91E8EE}" dt="2022-09-23T11:01:50.676" v="759" actId="26606"/>
          <ac:spMkLst>
            <pc:docMk/>
            <pc:sldMk cId="4107663096" sldId="264"/>
            <ac:spMk id="3" creationId="{8812F6D5-B36B-0D1A-64AE-4FB68010160B}"/>
          </ac:spMkLst>
        </pc:spChg>
        <pc:spChg chg="add mod">
          <ac:chgData name="Александр Юшкин" userId="c1f4f678b1fe8629" providerId="LiveId" clId="{137953B4-FC45-481B-A50B-6FCA0B91E8EE}" dt="2022-09-23T11:03:09.176" v="793" actId="20577"/>
          <ac:spMkLst>
            <pc:docMk/>
            <pc:sldMk cId="4107663096" sldId="264"/>
            <ac:spMk id="4" creationId="{7E564D2B-3DFD-709B-1E2E-098910A02E2D}"/>
          </ac:spMkLst>
        </pc:spChg>
        <pc:spChg chg="add del">
          <ac:chgData name="Александр Юшкин" userId="c1f4f678b1fe8629" providerId="LiveId" clId="{137953B4-FC45-481B-A50B-6FCA0B91E8EE}" dt="2022-09-23T11:01:50.676" v="759" actId="26606"/>
          <ac:spMkLst>
            <pc:docMk/>
            <pc:sldMk cId="4107663096" sldId="264"/>
            <ac:spMk id="3081" creationId="{79BB35BC-D5C2-4C8B-A22A-A71E6191913B}"/>
          </ac:spMkLst>
        </pc:spChg>
        <pc:spChg chg="add del">
          <ac:chgData name="Александр Юшкин" userId="c1f4f678b1fe8629" providerId="LiveId" clId="{137953B4-FC45-481B-A50B-6FCA0B91E8EE}" dt="2022-09-23T11:01:50.675" v="758" actId="26606"/>
          <ac:spMkLst>
            <pc:docMk/>
            <pc:sldMk cId="4107663096" sldId="264"/>
            <ac:spMk id="3086" creationId="{79BB35BC-D5C2-4C8B-A22A-A71E6191913B}"/>
          </ac:spMkLst>
        </pc:spChg>
        <pc:picChg chg="add del mod">
          <ac:chgData name="Александр Юшкин" userId="c1f4f678b1fe8629" providerId="LiveId" clId="{137953B4-FC45-481B-A50B-6FCA0B91E8EE}" dt="2022-09-23T11:01:46.154" v="755" actId="478"/>
          <ac:picMkLst>
            <pc:docMk/>
            <pc:sldMk cId="4107663096" sldId="264"/>
            <ac:picMk id="3074" creationId="{8E0C6DD3-DDCC-D86E-653C-2CB78E95E19C}"/>
          </ac:picMkLst>
        </pc:picChg>
        <pc:picChg chg="add mod">
          <ac:chgData name="Александр Юшкин" userId="c1f4f678b1fe8629" providerId="LiveId" clId="{137953B4-FC45-481B-A50B-6FCA0B91E8EE}" dt="2022-09-23T11:01:50.676" v="759" actId="26606"/>
          <ac:picMkLst>
            <pc:docMk/>
            <pc:sldMk cId="4107663096" sldId="264"/>
            <ac:picMk id="3076" creationId="{018E01D4-152B-9145-FD35-C121E53E5A53}"/>
          </ac:picMkLst>
        </pc:picChg>
        <pc:cxnChg chg="add del">
          <ac:chgData name="Александр Юшкин" userId="c1f4f678b1fe8629" providerId="LiveId" clId="{137953B4-FC45-481B-A50B-6FCA0B91E8EE}" dt="2022-09-23T11:01:29.149" v="753" actId="26606"/>
          <ac:cxnSpMkLst>
            <pc:docMk/>
            <pc:sldMk cId="4107663096" sldId="264"/>
            <ac:cxnSpMk id="3079" creationId="{A7F400EE-A8A5-48AF-B4D6-291B52C6F0B0}"/>
          </ac:cxnSpMkLst>
        </pc:cxnChg>
        <pc:cxnChg chg="add">
          <ac:chgData name="Александр Юшкин" userId="c1f4f678b1fe8629" providerId="LiveId" clId="{137953B4-FC45-481B-A50B-6FCA0B91E8EE}" dt="2022-09-23T11:01:50.676" v="759" actId="26606"/>
          <ac:cxnSpMkLst>
            <pc:docMk/>
            <pc:sldMk cId="4107663096" sldId="264"/>
            <ac:cxnSpMk id="3088" creationId="{A7F400EE-A8A5-48AF-B4D6-291B52C6F0B0}"/>
          </ac:cxnSpMkLst>
        </pc:cxnChg>
      </pc:sldChg>
      <pc:sldChg chg="modSp new mod">
        <pc:chgData name="Александр Юшкин" userId="c1f4f678b1fe8629" providerId="LiveId" clId="{137953B4-FC45-481B-A50B-6FCA0B91E8EE}" dt="2022-09-23T11:13:19.513" v="871"/>
        <pc:sldMkLst>
          <pc:docMk/>
          <pc:sldMk cId="2844943904" sldId="265"/>
        </pc:sldMkLst>
        <pc:spChg chg="mod">
          <ac:chgData name="Александр Юшкин" userId="c1f4f678b1fe8629" providerId="LiveId" clId="{137953B4-FC45-481B-A50B-6FCA0B91E8EE}" dt="2022-09-23T11:04:14.962" v="807" actId="20577"/>
          <ac:spMkLst>
            <pc:docMk/>
            <pc:sldMk cId="2844943904" sldId="265"/>
            <ac:spMk id="2" creationId="{792F4BEC-3698-7D26-7692-F9B6E7679753}"/>
          </ac:spMkLst>
        </pc:spChg>
        <pc:spChg chg="mod">
          <ac:chgData name="Александр Юшкин" userId="c1f4f678b1fe8629" providerId="LiveId" clId="{137953B4-FC45-481B-A50B-6FCA0B91E8EE}" dt="2022-09-23T11:13:19.513" v="871"/>
          <ac:spMkLst>
            <pc:docMk/>
            <pc:sldMk cId="2844943904" sldId="265"/>
            <ac:spMk id="3" creationId="{49D79B67-366A-D720-C6B2-65B3CE5FE478}"/>
          </ac:spMkLst>
        </pc:spChg>
      </pc:sldChg>
      <pc:sldChg chg="addSp delSp modSp new mod setBg">
        <pc:chgData name="Александр Юшкин" userId="c1f4f678b1fe8629" providerId="LiveId" clId="{137953B4-FC45-481B-A50B-6FCA0B91E8EE}" dt="2022-09-23T11:12:13.423" v="865" actId="26606"/>
        <pc:sldMkLst>
          <pc:docMk/>
          <pc:sldMk cId="2785935709" sldId="266"/>
        </pc:sldMkLst>
        <pc:spChg chg="mod">
          <ac:chgData name="Александр Юшкин" userId="c1f4f678b1fe8629" providerId="LiveId" clId="{137953B4-FC45-481B-A50B-6FCA0B91E8EE}" dt="2022-09-23T11:12:13.423" v="865" actId="26606"/>
          <ac:spMkLst>
            <pc:docMk/>
            <pc:sldMk cId="2785935709" sldId="266"/>
            <ac:spMk id="2" creationId="{6FDDE4E6-AFFC-A6F9-AA27-5F4936E8E64B}"/>
          </ac:spMkLst>
        </pc:spChg>
        <pc:spChg chg="del">
          <ac:chgData name="Александр Юшкин" userId="c1f4f678b1fe8629" providerId="LiveId" clId="{137953B4-FC45-481B-A50B-6FCA0B91E8EE}" dt="2022-09-23T11:11:47.023" v="820" actId="22"/>
          <ac:spMkLst>
            <pc:docMk/>
            <pc:sldMk cId="2785935709" sldId="266"/>
            <ac:spMk id="3" creationId="{9C54E1DB-88A4-AF8B-98B4-D7EF8749A57A}"/>
          </ac:spMkLst>
        </pc:spChg>
        <pc:spChg chg="add del">
          <ac:chgData name="Александр Юшкин" userId="c1f4f678b1fe8629" providerId="LiveId" clId="{137953B4-FC45-481B-A50B-6FCA0B91E8EE}" dt="2022-09-23T11:12:13.419" v="864" actId="26606"/>
          <ac:spMkLst>
            <pc:docMk/>
            <pc:sldMk cId="2785935709" sldId="266"/>
            <ac:spMk id="10" creationId="{16C5FA50-8D52-4617-AF91-5C7B1C8352F1}"/>
          </ac:spMkLst>
        </pc:spChg>
        <pc:spChg chg="add del">
          <ac:chgData name="Александр Юшкин" userId="c1f4f678b1fe8629" providerId="LiveId" clId="{137953B4-FC45-481B-A50B-6FCA0B91E8EE}" dt="2022-09-23T11:12:13.419" v="864" actId="26606"/>
          <ac:spMkLst>
            <pc:docMk/>
            <pc:sldMk cId="2785935709" sldId="266"/>
            <ac:spMk id="12" creationId="{E223798C-12AD-4B0C-A50C-D676347D67CF}"/>
          </ac:spMkLst>
        </pc:spChg>
        <pc:spChg chg="add">
          <ac:chgData name="Александр Юшкин" userId="c1f4f678b1fe8629" providerId="LiveId" clId="{137953B4-FC45-481B-A50B-6FCA0B91E8EE}" dt="2022-09-23T11:12:13.423" v="865" actId="26606"/>
          <ac:spMkLst>
            <pc:docMk/>
            <pc:sldMk cId="2785935709" sldId="266"/>
            <ac:spMk id="17" creationId="{7F57BEA8-497D-4AA8-8A18-BDCD696B25FE}"/>
          </ac:spMkLst>
        </pc:spChg>
        <pc:picChg chg="add mod ord">
          <ac:chgData name="Александр Юшкин" userId="c1f4f678b1fe8629" providerId="LiveId" clId="{137953B4-FC45-481B-A50B-6FCA0B91E8EE}" dt="2022-09-23T11:12:13.423" v="865" actId="26606"/>
          <ac:picMkLst>
            <pc:docMk/>
            <pc:sldMk cId="2785935709" sldId="266"/>
            <ac:picMk id="5" creationId="{B37420F6-FBFC-4B67-C3BA-7F5226F9933A}"/>
          </ac:picMkLst>
        </pc:picChg>
        <pc:cxnChg chg="add">
          <ac:chgData name="Александр Юшкин" userId="c1f4f678b1fe8629" providerId="LiveId" clId="{137953B4-FC45-481B-A50B-6FCA0B91E8EE}" dt="2022-09-23T11:12:13.423" v="865" actId="26606"/>
          <ac:cxnSpMkLst>
            <pc:docMk/>
            <pc:sldMk cId="2785935709" sldId="266"/>
            <ac:cxnSpMk id="14" creationId="{A82415D3-DDE5-4D63-8CB3-23A5EC581B27}"/>
          </ac:cxnSpMkLst>
        </pc:cxnChg>
        <pc:cxnChg chg="add">
          <ac:chgData name="Александр Юшкин" userId="c1f4f678b1fe8629" providerId="LiveId" clId="{137953B4-FC45-481B-A50B-6FCA0B91E8EE}" dt="2022-09-23T11:12:13.423" v="865" actId="26606"/>
          <ac:cxnSpMkLst>
            <pc:docMk/>
            <pc:sldMk cId="2785935709" sldId="266"/>
            <ac:cxnSpMk id="15" creationId="{D2E961F1-4A28-4A5F-BBD4-6E400E5E6C75}"/>
          </ac:cxnSpMkLst>
        </pc:cxnChg>
        <pc:cxnChg chg="add">
          <ac:chgData name="Александр Юшкин" userId="c1f4f678b1fe8629" providerId="LiveId" clId="{137953B4-FC45-481B-A50B-6FCA0B91E8EE}" dt="2022-09-23T11:12:13.423" v="865" actId="26606"/>
          <ac:cxnSpMkLst>
            <pc:docMk/>
            <pc:sldMk cId="2785935709" sldId="266"/>
            <ac:cxnSpMk id="16" creationId="{AD7193FB-6AE6-4B3B-8F89-56B55DD63B4D}"/>
          </ac:cxnSpMkLst>
        </pc:cxnChg>
      </pc:sldChg>
      <pc:sldChg chg="addSp delSp modSp add mod setBg delDesignElem">
        <pc:chgData name="Александр Юшкин" userId="c1f4f678b1fe8629" providerId="LiveId" clId="{137953B4-FC45-481B-A50B-6FCA0B91E8EE}" dt="2022-09-23T11:31:55.686" v="890" actId="1076"/>
        <pc:sldMkLst>
          <pc:docMk/>
          <pc:sldMk cId="1585542976" sldId="267"/>
        </pc:sldMkLst>
        <pc:spChg chg="mod">
          <ac:chgData name="Александр Юшкин" userId="c1f4f678b1fe8629" providerId="LiveId" clId="{137953B4-FC45-481B-A50B-6FCA0B91E8EE}" dt="2022-09-23T11:31:55.686" v="890" actId="1076"/>
          <ac:spMkLst>
            <pc:docMk/>
            <pc:sldMk cId="1585542976" sldId="267"/>
            <ac:spMk id="2" creationId="{9C50268E-60B9-7683-CE55-825EE4340674}"/>
          </ac:spMkLst>
        </pc:spChg>
        <pc:spChg chg="mod">
          <ac:chgData name="Александр Юшкин" userId="c1f4f678b1fe8629" providerId="LiveId" clId="{137953B4-FC45-481B-A50B-6FCA0B91E8EE}" dt="2022-09-23T11:14:04.405" v="875" actId="26606"/>
          <ac:spMkLst>
            <pc:docMk/>
            <pc:sldMk cId="1585542976" sldId="267"/>
            <ac:spMk id="3" creationId="{20465A71-D434-CFBB-2FA1-160FAB839B52}"/>
          </ac:spMkLst>
        </pc:spChg>
        <pc:spChg chg="add mod">
          <ac:chgData name="Александр Юшкин" userId="c1f4f678b1fe8629" providerId="LiveId" clId="{137953B4-FC45-481B-A50B-6FCA0B91E8EE}" dt="2022-09-23T11:31:51.197" v="889"/>
          <ac:spMkLst>
            <pc:docMk/>
            <pc:sldMk cId="1585542976" sldId="267"/>
            <ac:spMk id="4" creationId="{3B4E59DB-4C89-C91D-8B85-03F7D576A0D0}"/>
          </ac:spMkLst>
        </pc:spChg>
        <pc:spChg chg="add del">
          <ac:chgData name="Александр Юшкин" userId="c1f4f678b1fe8629" providerId="LiveId" clId="{137953B4-FC45-481B-A50B-6FCA0B91E8EE}" dt="2022-09-23T11:14:04.405" v="875" actId="26606"/>
          <ac:spMkLst>
            <pc:docMk/>
            <pc:sldMk cId="1585542976" sldId="267"/>
            <ac:spMk id="5" creationId="{4522B21E-B2B9-4C72-9A71-C87EFD137480}"/>
          </ac:spMkLst>
        </pc:spChg>
        <pc:spChg chg="add del">
          <ac:chgData name="Александр Юшкин" userId="c1f4f678b1fe8629" providerId="LiveId" clId="{137953B4-FC45-481B-A50B-6FCA0B91E8EE}" dt="2022-09-23T11:14:04.405" v="875" actId="26606"/>
          <ac:spMkLst>
            <pc:docMk/>
            <pc:sldMk cId="1585542976" sldId="267"/>
            <ac:spMk id="6" creationId="{5EB7D2A2-F448-44D4-938C-DC84CBCB3B1E}"/>
          </ac:spMkLst>
        </pc:spChg>
        <pc:spChg chg="add del">
          <ac:chgData name="Александр Юшкин" userId="c1f4f678b1fe8629" providerId="LiveId" clId="{137953B4-FC45-481B-A50B-6FCA0B91E8EE}" dt="2022-09-23T11:14:04.405" v="875" actId="26606"/>
          <ac:spMkLst>
            <pc:docMk/>
            <pc:sldMk cId="1585542976" sldId="267"/>
            <ac:spMk id="7" creationId="{871AEA07-1E14-44B4-8E55-64EF049CD66F}"/>
          </ac:spMkLst>
        </pc:spChg>
        <pc:spChg chg="del">
          <ac:chgData name="Александр Юшкин" userId="c1f4f678b1fe8629" providerId="LiveId" clId="{137953B4-FC45-481B-A50B-6FCA0B91E8EE}" dt="2022-09-23T11:13:54.294" v="873"/>
          <ac:spMkLst>
            <pc:docMk/>
            <pc:sldMk cId="1585542976" sldId="267"/>
            <ac:spMk id="8" creationId="{D8386171-E87D-46AB-8718-4CE2A88748BD}"/>
          </ac:spMkLst>
        </pc:spChg>
        <pc:spChg chg="del">
          <ac:chgData name="Александр Юшкин" userId="c1f4f678b1fe8629" providerId="LiveId" clId="{137953B4-FC45-481B-A50B-6FCA0B91E8EE}" dt="2022-09-23T11:13:54.294" v="873"/>
          <ac:spMkLst>
            <pc:docMk/>
            <pc:sldMk cId="1585542976" sldId="267"/>
            <ac:spMk id="10" creationId="{207CB456-8849-413C-8210-B663779A32E0}"/>
          </ac:spMkLst>
        </pc:spChg>
        <pc:spChg chg="add">
          <ac:chgData name="Александр Юшкин" userId="c1f4f678b1fe8629" providerId="LiveId" clId="{137953B4-FC45-481B-A50B-6FCA0B91E8EE}" dt="2022-09-23T11:14:04.410" v="876" actId="26606"/>
          <ac:spMkLst>
            <pc:docMk/>
            <pc:sldMk cId="1585542976" sldId="267"/>
            <ac:spMk id="11" creationId="{D8386171-E87D-46AB-8718-4CE2A88748BD}"/>
          </ac:spMkLst>
        </pc:spChg>
        <pc:spChg chg="del">
          <ac:chgData name="Александр Юшкин" userId="c1f4f678b1fe8629" providerId="LiveId" clId="{137953B4-FC45-481B-A50B-6FCA0B91E8EE}" dt="2022-09-23T11:13:54.294" v="873"/>
          <ac:spMkLst>
            <pc:docMk/>
            <pc:sldMk cId="1585542976" sldId="267"/>
            <ac:spMk id="12" creationId="{E513936D-D1EB-4E42-A97F-942BA1F3DFA7}"/>
          </ac:spMkLst>
        </pc:spChg>
        <pc:spChg chg="add">
          <ac:chgData name="Александр Юшкин" userId="c1f4f678b1fe8629" providerId="LiveId" clId="{137953B4-FC45-481B-A50B-6FCA0B91E8EE}" dt="2022-09-23T11:14:04.410" v="876" actId="26606"/>
          <ac:spMkLst>
            <pc:docMk/>
            <pc:sldMk cId="1585542976" sldId="267"/>
            <ac:spMk id="13" creationId="{207CB456-8849-413C-8210-B663779A32E0}"/>
          </ac:spMkLst>
        </pc:spChg>
        <pc:spChg chg="add">
          <ac:chgData name="Александр Юшкин" userId="c1f4f678b1fe8629" providerId="LiveId" clId="{137953B4-FC45-481B-A50B-6FCA0B91E8EE}" dt="2022-09-23T11:14:04.410" v="876" actId="26606"/>
          <ac:spMkLst>
            <pc:docMk/>
            <pc:sldMk cId="1585542976" sldId="267"/>
            <ac:spMk id="15" creationId="{E513936D-D1EB-4E42-A97F-942BA1F3DFA7}"/>
          </ac:spMkLst>
        </pc:spChg>
        <pc:cxnChg chg="add del">
          <ac:chgData name="Александр Юшкин" userId="c1f4f678b1fe8629" providerId="LiveId" clId="{137953B4-FC45-481B-A50B-6FCA0B91E8EE}" dt="2022-09-23T11:14:04.405" v="875" actId="26606"/>
          <ac:cxnSpMkLst>
            <pc:docMk/>
            <pc:sldMk cId="1585542976" sldId="267"/>
            <ac:cxnSpMk id="9" creationId="{F7C8EA93-3210-4C62-99E9-153C275E3A87}"/>
          </ac:cxnSpMkLst>
        </pc:cxnChg>
        <pc:cxnChg chg="del">
          <ac:chgData name="Александр Юшкин" userId="c1f4f678b1fe8629" providerId="LiveId" clId="{137953B4-FC45-481B-A50B-6FCA0B91E8EE}" dt="2022-09-23T11:13:54.294" v="873"/>
          <ac:cxnSpMkLst>
            <pc:docMk/>
            <pc:sldMk cId="1585542976" sldId="267"/>
            <ac:cxnSpMk id="14" creationId="{AFA75EE9-0DE4-4982-A870-290AD61EAAD7}"/>
          </ac:cxnSpMkLst>
        </pc:cxnChg>
        <pc:cxnChg chg="add">
          <ac:chgData name="Александр Юшкин" userId="c1f4f678b1fe8629" providerId="LiveId" clId="{137953B4-FC45-481B-A50B-6FCA0B91E8EE}" dt="2022-09-23T11:14:04.410" v="876" actId="26606"/>
          <ac:cxnSpMkLst>
            <pc:docMk/>
            <pc:sldMk cId="1585542976" sldId="267"/>
            <ac:cxnSpMk id="16" creationId="{AFA75EE9-0DE4-4982-A870-290AD61EAAD7}"/>
          </ac:cxnSpMkLst>
        </pc:cxnChg>
      </pc:sldChg>
      <pc:sldChg chg="delSp add del setBg delDesignElem">
        <pc:chgData name="Александр Юшкин" userId="c1f4f678b1fe8629" providerId="LiveId" clId="{137953B4-FC45-481B-A50B-6FCA0B91E8EE}" dt="2022-09-23T11:32:04.487" v="891" actId="47"/>
        <pc:sldMkLst>
          <pc:docMk/>
          <pc:sldMk cId="338508629" sldId="268"/>
        </pc:sldMkLst>
        <pc:spChg chg="del">
          <ac:chgData name="Александр Юшкин" userId="c1f4f678b1fe8629" providerId="LiveId" clId="{137953B4-FC45-481B-A50B-6FCA0B91E8EE}" dt="2022-09-23T11:31:38.098" v="888"/>
          <ac:spMkLst>
            <pc:docMk/>
            <pc:sldMk cId="338508629" sldId="268"/>
            <ac:spMk id="8" creationId="{D8386171-E87D-46AB-8718-4CE2A88748BD}"/>
          </ac:spMkLst>
        </pc:spChg>
        <pc:spChg chg="del">
          <ac:chgData name="Александр Юшкин" userId="c1f4f678b1fe8629" providerId="LiveId" clId="{137953B4-FC45-481B-A50B-6FCA0B91E8EE}" dt="2022-09-23T11:31:38.098" v="888"/>
          <ac:spMkLst>
            <pc:docMk/>
            <pc:sldMk cId="338508629" sldId="268"/>
            <ac:spMk id="10" creationId="{207CB456-8849-413C-8210-B663779A32E0}"/>
          </ac:spMkLst>
        </pc:spChg>
        <pc:spChg chg="del">
          <ac:chgData name="Александр Юшкин" userId="c1f4f678b1fe8629" providerId="LiveId" clId="{137953B4-FC45-481B-A50B-6FCA0B91E8EE}" dt="2022-09-23T11:31:38.098" v="888"/>
          <ac:spMkLst>
            <pc:docMk/>
            <pc:sldMk cId="338508629" sldId="268"/>
            <ac:spMk id="12" creationId="{E513936D-D1EB-4E42-A97F-942BA1F3DFA7}"/>
          </ac:spMkLst>
        </pc:spChg>
        <pc:cxnChg chg="del">
          <ac:chgData name="Александр Юшкин" userId="c1f4f678b1fe8629" providerId="LiveId" clId="{137953B4-FC45-481B-A50B-6FCA0B91E8EE}" dt="2022-09-23T11:31:38.098" v="888"/>
          <ac:cxnSpMkLst>
            <pc:docMk/>
            <pc:sldMk cId="338508629" sldId="268"/>
            <ac:cxnSpMk id="14" creationId="{AFA75EE9-0DE4-4982-A870-290AD61EAAD7}"/>
          </ac:cxnSpMkLst>
        </pc:cxnChg>
      </pc:sldChg>
      <pc:sldChg chg="add del">
        <pc:chgData name="Александр Юшкин" userId="c1f4f678b1fe8629" providerId="LiveId" clId="{137953B4-FC45-481B-A50B-6FCA0B91E8EE}" dt="2022-09-23T11:31:35.383" v="886" actId="2696"/>
        <pc:sldMkLst>
          <pc:docMk/>
          <pc:sldMk cId="2529721222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256A0-5111-6CDA-F1C9-5B9B2B4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D3E8E4-B829-7066-7873-EE0A7120C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299C7-B93A-669B-5233-FB91E01B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F79DD-44AA-8C80-7AE4-37AE1969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4A417-261B-25C0-128C-1AECD859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1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FCE0B-9C89-C84B-073C-EEBE7013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D58D6D-4DAB-48FF-27CC-632807183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C9107-F707-B09A-0E86-5534C304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A617D-6353-F5E3-064C-0598FDA2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75446-5E56-6C51-FE3F-3A422A91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8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3E79D2-E8F4-52A4-BB35-5347C69EB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0BAFE4-14BB-EDE8-6824-68EA6645C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A89E0-FFEA-55AE-A5D1-FC6C562F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CEA7D-3222-5A79-A3CA-6928205A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5678A-7F44-2C29-C369-88BFA3CB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9E40E-D8EE-F6EF-DE27-C779EBFC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BB13F-3E3D-63F1-05F8-2642000B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7998-E5F1-302F-4E08-690BC0A9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DE0A3-571A-7686-BE20-D7ABF7A4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22CB2-FB2B-6D33-0F01-AEF05359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0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AFAC2-8520-7658-19AD-49206AA3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1CD149-0B37-2DE3-BAD7-2A169E739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95BCAD-2651-802A-98BF-4CD7FC14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F4A50-8D54-FFEF-C620-A17CBFB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E2AFF-6426-CF2A-CFA8-CF4324CE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2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65F7B-5E7F-D0D4-AD39-7ECEBFDE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26260-C935-7B6D-5566-441F1CF3F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AE766-BB77-B465-B786-4A1CD83C7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50EA-4E12-FAA0-52D9-23D5BB08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E3AF7-768C-D20B-4C1F-DA127DBC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8778D-2F64-6F57-3381-0BD51CD6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3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03FC1-CDC0-ED9A-D786-9F86E274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1E648-1914-029E-8BFB-15E5D6DE6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82AEDC-A89D-54B8-56C4-C99BCFFC3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BF4589-568F-CF16-97B7-FB037729C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589738-FCD6-88D3-9D60-3770746DE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1BF540-0F55-E9E7-91B2-23FBDAD2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B27D4-E28A-64FE-CB59-EE4EC302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D503F9-22B6-7D99-9D12-FAAF8E14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91B85-04B8-FAFA-999D-AB5AC45D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B71BEE-FA7F-A369-2134-FBC16B64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AB481A-D07E-15E4-2336-9C02E29E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6408FF-9245-904F-F18B-C2CDCC81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8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C118F-1E6B-F472-36EB-C0F7D25B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B8E04-502B-1F3C-FEE6-803CD5D5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189F0B-0615-69A4-C4CD-E5565FC1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7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D3F08-A749-CF69-6F38-FC5DC69B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2BE4C-2841-723F-FC42-32D830B8A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D05DA0-2DC4-3F60-2552-490F05F5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FEF188-B650-E401-F059-2C4C4449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AE66FC-DDD1-FEB2-064E-7DEDE375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86FC4B-68CA-F54A-E206-4A73B353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3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B1B5C-B198-03DE-8E87-1D895828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D76B3C-02E9-5ECF-5D25-533D9FEEC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714B9D-B3A2-BD4D-7FD0-BF7694B8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E64FA-FF96-34A3-6561-4C14C5F3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98977-6580-2070-0F7E-213E93B8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D7E0D-75D9-4DD4-7A92-51763AED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8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75957-1239-F292-AA8A-E8DF1708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57FAA6-65C3-B9CB-843F-5D15BEB22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E2514-AB21-CBD4-95AB-5F0A06ADD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4478-C7D6-4A79-A6ED-95D6979F785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B1873-18E5-7042-2AAE-8559FA907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E8163-1A4A-2D35-EE5A-C8E6D0863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5EC2-FFF5-47E5-AE80-48C40218E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8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.tass.ru/sber180/ekosistema-sbera?ysclid=l8ect4fyt2281253391" TargetMode="External"/><Relationship Id="rId2" Type="http://schemas.openxmlformats.org/officeDocument/2006/relationships/hyperlink" Target="https://blog.bitobe.ru/article/model-sozdaniya-znaniy-sec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0268E-60B9-7683-CE55-825EE4340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5" y="848192"/>
            <a:ext cx="9144000" cy="2521594"/>
          </a:xfrm>
        </p:spPr>
        <p:txBody>
          <a:bodyPr>
            <a:normAutofit/>
          </a:bodyPr>
          <a:lstStyle/>
          <a:p>
            <a:r>
              <a:rPr lang="ru-RU" sz="4400" dirty="0"/>
              <a:t>Информационно-коммуникационные технологии в трансформации знаний в городах, регионах и на национальном уровне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65A71-D434-CFBB-2FA1-160FAB839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ru-RU" sz="1300" dirty="0"/>
              <a:t>Авторы: </a:t>
            </a:r>
          </a:p>
          <a:p>
            <a:r>
              <a:rPr lang="ru-RU" sz="1300" b="1" i="0" dirty="0" err="1">
                <a:effectLst/>
                <a:latin typeface="YS Text"/>
              </a:rPr>
              <a:t>Растворцева</a:t>
            </a:r>
            <a:r>
              <a:rPr lang="ru-RU" sz="1300" b="1" i="0" dirty="0">
                <a:effectLst/>
                <a:latin typeface="YS Text"/>
              </a:rPr>
              <a:t> Светлана Николаевна</a:t>
            </a:r>
          </a:p>
          <a:p>
            <a:r>
              <a:rPr lang="ru-RU" sz="1300" b="1" dirty="0">
                <a:latin typeface="YS Text"/>
              </a:rPr>
              <a:t>Юшкин Александр Александрович</a:t>
            </a:r>
            <a:endParaRPr lang="ru-RU" sz="13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07C7CE-E4E8-DC3A-6727-1F268E506E69}"/>
              </a:ext>
            </a:extLst>
          </p:cNvPr>
          <p:cNvSpPr txBox="1"/>
          <p:nvPr/>
        </p:nvSpPr>
        <p:spPr>
          <a:xfrm>
            <a:off x="2118952" y="3547238"/>
            <a:ext cx="7954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Научно-исследовательский проект «Инновационное развитие экономики регионов: международное сравнение» реализуется при поддержке Факультета мировой экономики и мировой политики НИУ ВШЭ</a:t>
            </a:r>
          </a:p>
        </p:txBody>
      </p:sp>
    </p:spTree>
    <p:extLst>
      <p:ext uri="{BB962C8B-B14F-4D97-AF65-F5344CB8AC3E}">
        <p14:creationId xmlns:p14="http://schemas.microsoft.com/office/powerpoint/2010/main" val="382652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F4BEC-3698-7D26-7692-F9B6E767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79B67-366A-D720-C6B2-65B3CE5FE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Staffans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Horelli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L. Expanded urban planning as a vehicle for understanding and shaping smart,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liveable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cities //The Journal of Community Informatics. – 2014. – Т. 10. – №. 3.</a:t>
            </a:r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Xue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J., Zhang Z. The research on the application strategies of information and communication technologies to promote the knowledge transfer in regional innovation system //2006 IEEE Asia-Pacific Conference on Services Computing (APSCC'06). – IEEE, 2006. – С. 138-145.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Nonaka I., Toyama R., Konno N. SECI, Ba and leadership: a unified model of dynamic knowledge creation //Long range planning. – 2000. – Т. 33. – №. 1. – С. 5-34.</a:t>
            </a:r>
          </a:p>
          <a:p>
            <a:r>
              <a:rPr lang="ru-RU" dirty="0">
                <a:hlinkClick r:id="rId2"/>
              </a:rPr>
              <a:t>SECI: создаем новые знания в организации | блог Новая Эпоха Управления (bitobe.ru)</a:t>
            </a:r>
            <a:endParaRPr lang="ru-RU" dirty="0"/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Власова В. В. и др. Креативная экономика Москвы в цифрах. – 2021.</a:t>
            </a:r>
          </a:p>
          <a:p>
            <a:r>
              <a:rPr lang="ru-RU" dirty="0">
                <a:hlinkClick r:id="rId3"/>
              </a:rPr>
              <a:t>Экосистема Сбера (</a:t>
            </a:r>
            <a:r>
              <a:rPr lang="en-US" dirty="0">
                <a:hlinkClick r:id="rId3"/>
              </a:rPr>
              <a:t>tass.ru)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94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0268E-60B9-7683-CE55-825EE4340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78484"/>
            <a:ext cx="9144000" cy="2521594"/>
          </a:xfrm>
        </p:spPr>
        <p:txBody>
          <a:bodyPr>
            <a:normAutofit/>
          </a:bodyPr>
          <a:lstStyle/>
          <a:p>
            <a:r>
              <a:rPr lang="ru-RU" sz="4400" dirty="0"/>
              <a:t>Информационно-коммуникационные технологии в трансформации знаний в городах, регионах и на национальном уровне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65A71-D434-CFBB-2FA1-160FAB839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ru-RU" sz="1300" dirty="0"/>
              <a:t>Авторы: </a:t>
            </a:r>
          </a:p>
          <a:p>
            <a:r>
              <a:rPr lang="ru-RU" sz="1300" b="1" i="0" dirty="0" err="1">
                <a:effectLst/>
                <a:latin typeface="YS Text"/>
              </a:rPr>
              <a:t>Растворцева</a:t>
            </a:r>
            <a:r>
              <a:rPr lang="ru-RU" sz="1300" b="1" i="0" dirty="0">
                <a:effectLst/>
                <a:latin typeface="YS Text"/>
              </a:rPr>
              <a:t> Светлана Николаевна</a:t>
            </a:r>
          </a:p>
          <a:p>
            <a:r>
              <a:rPr lang="ru-RU" sz="1300" b="1" dirty="0">
                <a:latin typeface="YS Text"/>
              </a:rPr>
              <a:t>Юшкин Александр Александрович</a:t>
            </a:r>
            <a:endParaRPr lang="ru-RU" sz="1300" dirty="0"/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4E59DB-4C89-C91D-8B85-03F7D576A0D0}"/>
              </a:ext>
            </a:extLst>
          </p:cNvPr>
          <p:cNvSpPr txBox="1"/>
          <p:nvPr/>
        </p:nvSpPr>
        <p:spPr>
          <a:xfrm>
            <a:off x="2118952" y="3547238"/>
            <a:ext cx="7954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Научно-исследовательский проект «Инновационное развитие экономики регионов: международное сравнение» реализуется при поддержке Факультета мировой экономики и мировой политики НИУ ВШЭ</a:t>
            </a:r>
          </a:p>
        </p:txBody>
      </p:sp>
    </p:spTree>
    <p:extLst>
      <p:ext uri="{BB962C8B-B14F-4D97-AF65-F5344CB8AC3E}">
        <p14:creationId xmlns:p14="http://schemas.microsoft.com/office/powerpoint/2010/main" val="158554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1AA64-F310-AC61-DB24-C42B5654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3800" dirty="0"/>
              <a:t>Теоретические концепции: Модель </a:t>
            </a:r>
            <a:r>
              <a:rPr lang="en-US" sz="3800" dirty="0"/>
              <a:t>SECI</a:t>
            </a:r>
            <a:endParaRPr lang="ru-RU" sz="38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A2B9D-532B-D030-428B-1721951A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S</a:t>
            </a:r>
            <a:r>
              <a:rPr lang="en-US" sz="2200" dirty="0"/>
              <a:t> (socialization) – </a:t>
            </a:r>
            <a:r>
              <a:rPr lang="ru-RU" sz="2200" dirty="0"/>
              <a:t>социализация</a:t>
            </a:r>
          </a:p>
          <a:p>
            <a:r>
              <a:rPr lang="en-US" sz="2200" b="1" dirty="0"/>
              <a:t>E</a:t>
            </a:r>
            <a:r>
              <a:rPr lang="en-US" sz="2200" dirty="0"/>
              <a:t> (externalization) – </a:t>
            </a:r>
            <a:r>
              <a:rPr lang="ru-RU" sz="2200" dirty="0" err="1"/>
              <a:t>экстернализация</a:t>
            </a:r>
            <a:endParaRPr lang="ru-RU" sz="2200" dirty="0"/>
          </a:p>
          <a:p>
            <a:r>
              <a:rPr lang="en-US" sz="2200" b="1" dirty="0"/>
              <a:t>C</a:t>
            </a:r>
            <a:r>
              <a:rPr lang="en-US" sz="2200" dirty="0"/>
              <a:t> (combination) – </a:t>
            </a:r>
            <a:r>
              <a:rPr lang="ru-RU" sz="2200" dirty="0"/>
              <a:t>комбинация</a:t>
            </a:r>
          </a:p>
          <a:p>
            <a:r>
              <a:rPr lang="en-US" sz="2200" b="1" dirty="0"/>
              <a:t>I</a:t>
            </a:r>
            <a:r>
              <a:rPr lang="en-US" sz="2200" dirty="0"/>
              <a:t> (internalization) – </a:t>
            </a:r>
            <a:r>
              <a:rPr lang="ru-RU" sz="2200" dirty="0" err="1"/>
              <a:t>интернализация</a:t>
            </a:r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C1EF02-8687-E597-6F57-09D534E50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205" y="639520"/>
            <a:ext cx="7634686" cy="55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3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70109C-AA01-C66F-6D34-6ED3588D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203" y="2384424"/>
            <a:ext cx="5821541" cy="40745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93297-901F-084B-78A3-67365A97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75" y="2384425"/>
            <a:ext cx="4625398" cy="4074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B45B2-E477-11FE-67A1-5A08692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Модель SECI (модель </a:t>
            </a:r>
            <a:r>
              <a:rPr lang="ru-RU" dirty="0" err="1"/>
              <a:t>Нонака</a:t>
            </a:r>
            <a:r>
              <a:rPr lang="ru-RU" dirty="0"/>
              <a:t>–</a:t>
            </a:r>
            <a:r>
              <a:rPr lang="ru-RU" dirty="0" err="1"/>
              <a:t>Такеучи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341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07008-9F0B-889B-E153-6C485723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46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Применение ИКТ в модели SECI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CC61CD-E421-724E-215A-E2C94117E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522" r="-683"/>
          <a:stretch/>
        </p:blipFill>
        <p:spPr>
          <a:xfrm>
            <a:off x="3451740" y="831273"/>
            <a:ext cx="8740260" cy="55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5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E234E-A8BA-EB85-E01B-0754761A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54" y="1967265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ИКТ: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Городской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уровень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F8A05BB-7220-B6EA-4542-7886792C9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766411"/>
            <a:ext cx="6780700" cy="53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4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C07A3-A632-BED9-4E22-E7E93BD5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97" y="2072667"/>
            <a:ext cx="3398520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ИКТ: </a:t>
            </a:r>
            <a:r>
              <a:rPr lang="ru-RU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Региональный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уровень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985C12-4449-CF55-6953-95A7BC2E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666196"/>
            <a:ext cx="7188199" cy="35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0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усеченные противолежащие углы 10">
            <a:extLst>
              <a:ext uri="{FF2B5EF4-FFF2-40B4-BE49-F238E27FC236}">
                <a16:creationId xmlns:a16="http://schemas.microsoft.com/office/drawing/2014/main" id="{17654C03-A6A9-C979-A3F6-BB994846547D}"/>
              </a:ext>
            </a:extLst>
          </p:cNvPr>
          <p:cNvSpPr/>
          <p:nvPr/>
        </p:nvSpPr>
        <p:spPr>
          <a:xfrm>
            <a:off x="290679" y="253497"/>
            <a:ext cx="4951277" cy="88724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07934-C41F-CB2A-C240-C5B04785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9" y="-77077"/>
            <a:ext cx="6340347" cy="1608328"/>
          </a:xfrm>
        </p:spPr>
        <p:txBody>
          <a:bodyPr>
            <a:normAutofit/>
          </a:bodyPr>
          <a:lstStyle/>
          <a:p>
            <a:r>
              <a:rPr lang="ru-RU" sz="3600" dirty="0"/>
              <a:t>ИКТ: Страновой уровень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4F2C0-843E-5B8C-F3E2-68A17A53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1" y="1937859"/>
            <a:ext cx="6675627" cy="626477"/>
          </a:xfrm>
        </p:spPr>
        <p:txBody>
          <a:bodyPr anchor="ctr">
            <a:normAutofit/>
          </a:bodyPr>
          <a:lstStyle/>
          <a:p>
            <a:r>
              <a:rPr lang="ru-RU" sz="1600" dirty="0"/>
              <a:t>Добавленная стоимость креативных индустрий Москвы достигла 1.12 трлн руб., или 6.29% валового регионального продукта (ВРП) – 2021 год</a:t>
            </a:r>
            <a:endParaRPr lang="en-US" sz="1600" dirty="0"/>
          </a:p>
          <a:p>
            <a:pPr marL="0" indent="0">
              <a:buNone/>
            </a:pP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B50FFF-DE25-270C-00AE-23FE1F968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41" r="-315" b="9248"/>
          <a:stretch/>
        </p:blipFill>
        <p:spPr bwMode="auto">
          <a:xfrm>
            <a:off x="355728" y="3018306"/>
            <a:ext cx="5575339" cy="32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F7591-2654-98F2-4CA8-7254F7B2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49" y="3110615"/>
            <a:ext cx="5613569" cy="3242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DEAC9-F8CD-A216-523C-9DCDB46762EF}"/>
              </a:ext>
            </a:extLst>
          </p:cNvPr>
          <p:cNvSpPr txBox="1"/>
          <p:nvPr/>
        </p:nvSpPr>
        <p:spPr>
          <a:xfrm>
            <a:off x="412099" y="250298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Потребительский</a:t>
            </a:r>
            <a:r>
              <a:rPr lang="en-US" sz="1800" dirty="0"/>
              <a:t> </a:t>
            </a:r>
            <a:r>
              <a:rPr lang="en-US" sz="1800" dirty="0" err="1"/>
              <a:t>охват</a:t>
            </a:r>
            <a:r>
              <a:rPr lang="ru-RU" sz="1800" dirty="0"/>
              <a:t>: Экосистемы </a:t>
            </a:r>
            <a:r>
              <a:rPr lang="en-US" sz="1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94166-4521-5043-4D75-0F605D94A5FD}"/>
              </a:ext>
            </a:extLst>
          </p:cNvPr>
          <p:cNvSpPr txBox="1"/>
          <p:nvPr/>
        </p:nvSpPr>
        <p:spPr>
          <a:xfrm>
            <a:off x="6254749" y="245981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Отраслевое</a:t>
            </a:r>
            <a:r>
              <a:rPr lang="en-US" sz="1800" dirty="0"/>
              <a:t> </a:t>
            </a:r>
            <a:r>
              <a:rPr lang="en-US" sz="1800" dirty="0" err="1"/>
              <a:t>рассмотрение</a:t>
            </a:r>
            <a:r>
              <a:rPr lang="ru-RU" sz="1800" dirty="0"/>
              <a:t>: Креативная 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92872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E564D2B-3DFD-709B-1E2E-098910A0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Негативные аспекты ИКТ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2F6D5-B36B-0D1A-64AE-4FB68010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dirty="0"/>
              <a:t>Регулирование: децентрализация и уклон от «провалов рынка»</a:t>
            </a:r>
          </a:p>
          <a:p>
            <a:endParaRPr lang="ru-RU" sz="2000" dirty="0"/>
          </a:p>
          <a:p>
            <a:r>
              <a:rPr lang="ru-RU" sz="2000" dirty="0"/>
              <a:t>Оценки эффективности и рисков </a:t>
            </a:r>
          </a:p>
          <a:p>
            <a:endParaRPr lang="ru-RU" sz="2000" dirty="0"/>
          </a:p>
          <a:p>
            <a:r>
              <a:rPr lang="ru-RU" sz="2000" dirty="0"/>
              <a:t>Доступность и покрытие сети </a:t>
            </a:r>
          </a:p>
          <a:p>
            <a:endParaRPr lang="ru-RU" sz="2000" dirty="0"/>
          </a:p>
          <a:p>
            <a:r>
              <a:rPr lang="ru-RU" sz="2000" dirty="0"/>
              <a:t>Конкуренция и монопольное положение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18E01D4-152B-9145-FD35-C121E53E5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r="661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8" name="Straight Connector 308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2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6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DE4E6-AFFC-A6F9-AA27-5F4936E8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Зона покрытия сотовой связи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7420F6-FBFC-4B67-C3BA-7F5226F99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568" y="2427541"/>
            <a:ext cx="1058976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5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375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YS Text</vt:lpstr>
      <vt:lpstr>Тема Office</vt:lpstr>
      <vt:lpstr>Информационно-коммуникационные технологии в трансформации знаний в городах, регионах и на национальном уровне</vt:lpstr>
      <vt:lpstr>Теоретические концепции: Модель SECI</vt:lpstr>
      <vt:lpstr>Модель SECI (модель Нонака–Такеучи)</vt:lpstr>
      <vt:lpstr>Применение ИКТ в модели SECI</vt:lpstr>
      <vt:lpstr>ИКТ: Городской уровень </vt:lpstr>
      <vt:lpstr>ИКТ: Региональный уровень </vt:lpstr>
      <vt:lpstr>ИКТ: Страновой уровень </vt:lpstr>
      <vt:lpstr>Негативные аспекты ИКТ</vt:lpstr>
      <vt:lpstr>Зона покрытия сотовой связи </vt:lpstr>
      <vt:lpstr>Источники:</vt:lpstr>
      <vt:lpstr>Информационно-коммуникационные технологии в трансформации знаний в городах, регионах и на национальном уровне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Информационно-коммуникационные технологии в трансформации знаний в городах, регионах и на национальном уровне</dc:title>
  <dc:creator>Александр Юшкин</dc:creator>
  <cp:lastModifiedBy>Александр Юшкин</cp:lastModifiedBy>
  <cp:revision>1</cp:revision>
  <dcterms:created xsi:type="dcterms:W3CDTF">2022-09-23T09:49:12Z</dcterms:created>
  <dcterms:modified xsi:type="dcterms:W3CDTF">2022-09-23T11:32:06Z</dcterms:modified>
</cp:coreProperties>
</file>