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80" r:id="rId1"/>
    <p:sldMasterId id="2147484092" r:id="rId2"/>
    <p:sldMasterId id="2147484104" r:id="rId3"/>
    <p:sldMasterId id="2147484116" r:id="rId4"/>
    <p:sldMasterId id="2147484128" r:id="rId5"/>
    <p:sldMasterId id="2147484140" r:id="rId6"/>
    <p:sldMasterId id="2147484152" r:id="rId7"/>
    <p:sldMasterId id="2147484164" r:id="rId8"/>
    <p:sldMasterId id="2147484176" r:id="rId9"/>
    <p:sldMasterId id="2147484188" r:id="rId10"/>
    <p:sldMasterId id="2147484200" r:id="rId11"/>
    <p:sldMasterId id="2147484212" r:id="rId12"/>
    <p:sldMasterId id="2147484224" r:id="rId13"/>
  </p:sldMasterIdLst>
  <p:notesMasterIdLst>
    <p:notesMasterId r:id="rId72"/>
  </p:notesMasterIdLst>
  <p:handoutMasterIdLst>
    <p:handoutMasterId r:id="rId73"/>
  </p:handoutMasterIdLst>
  <p:sldIdLst>
    <p:sldId id="284" r:id="rId14"/>
    <p:sldId id="298" r:id="rId15"/>
    <p:sldId id="342" r:id="rId16"/>
    <p:sldId id="383" r:id="rId17"/>
    <p:sldId id="405" r:id="rId18"/>
    <p:sldId id="406" r:id="rId19"/>
    <p:sldId id="407" r:id="rId20"/>
    <p:sldId id="381" r:id="rId21"/>
    <p:sldId id="382" r:id="rId22"/>
    <p:sldId id="399" r:id="rId23"/>
    <p:sldId id="408" r:id="rId24"/>
    <p:sldId id="404" r:id="rId25"/>
    <p:sldId id="348" r:id="rId26"/>
    <p:sldId id="398" r:id="rId27"/>
    <p:sldId id="328" r:id="rId28"/>
    <p:sldId id="331" r:id="rId29"/>
    <p:sldId id="329" r:id="rId30"/>
    <p:sldId id="330" r:id="rId31"/>
    <p:sldId id="333" r:id="rId32"/>
    <p:sldId id="338" r:id="rId33"/>
    <p:sldId id="335" r:id="rId34"/>
    <p:sldId id="344" r:id="rId35"/>
    <p:sldId id="345" r:id="rId36"/>
    <p:sldId id="346" r:id="rId37"/>
    <p:sldId id="389" r:id="rId38"/>
    <p:sldId id="351" r:id="rId39"/>
    <p:sldId id="395" r:id="rId40"/>
    <p:sldId id="350" r:id="rId41"/>
    <p:sldId id="391" r:id="rId42"/>
    <p:sldId id="394" r:id="rId43"/>
    <p:sldId id="401" r:id="rId44"/>
    <p:sldId id="402" r:id="rId45"/>
    <p:sldId id="403" r:id="rId46"/>
    <p:sldId id="392" r:id="rId47"/>
    <p:sldId id="390" r:id="rId48"/>
    <p:sldId id="393" r:id="rId49"/>
    <p:sldId id="354" r:id="rId50"/>
    <p:sldId id="385" r:id="rId51"/>
    <p:sldId id="384" r:id="rId52"/>
    <p:sldId id="359" r:id="rId53"/>
    <p:sldId id="360" r:id="rId54"/>
    <p:sldId id="361" r:id="rId55"/>
    <p:sldId id="362" r:id="rId56"/>
    <p:sldId id="400" r:id="rId57"/>
    <p:sldId id="363" r:id="rId58"/>
    <p:sldId id="364" r:id="rId59"/>
    <p:sldId id="409" r:id="rId60"/>
    <p:sldId id="374" r:id="rId61"/>
    <p:sldId id="365" r:id="rId62"/>
    <p:sldId id="367" r:id="rId63"/>
    <p:sldId id="368" r:id="rId64"/>
    <p:sldId id="369" r:id="rId65"/>
    <p:sldId id="371" r:id="rId66"/>
    <p:sldId id="372" r:id="rId67"/>
    <p:sldId id="373" r:id="rId68"/>
    <p:sldId id="370" r:id="rId69"/>
    <p:sldId id="397" r:id="rId70"/>
    <p:sldId id="38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5" autoAdjust="0"/>
    <p:restoredTop sz="86376" autoAdjust="0"/>
  </p:normalViewPr>
  <p:slideViewPr>
    <p:cSldViewPr>
      <p:cViewPr>
        <p:scale>
          <a:sx n="62" d="100"/>
          <a:sy n="62" d="100"/>
        </p:scale>
        <p:origin x="-136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local\Downloads\Primary_Commodity_Price_System_PCPS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[WtoData_20200526004850.xlsx]Report!$B$4</c:f>
              <c:strCache>
                <c:ptCount val="1"/>
                <c:pt idx="0">
                  <c:v>Fuels and mining products</c:v>
                </c:pt>
              </c:strCache>
            </c:strRef>
          </c:tx>
          <c:marker>
            <c:symbol val="none"/>
          </c:marker>
          <c:cat>
            <c:strRef>
              <c:f>[WtoData_20200526004850.xlsx]Report!$D$3:$V$3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[WtoData_20200526004850.xlsx]Report!$D$4:$V$4</c:f>
              <c:numCache>
                <c:formatCode>General</c:formatCode>
                <c:ptCount val="19"/>
                <c:pt idx="0">
                  <c:v>859969</c:v>
                </c:pt>
                <c:pt idx="1">
                  <c:v>777176</c:v>
                </c:pt>
                <c:pt idx="2">
                  <c:v>791053</c:v>
                </c:pt>
                <c:pt idx="3">
                  <c:v>968340</c:v>
                </c:pt>
                <c:pt idx="4">
                  <c:v>1312479</c:v>
                </c:pt>
                <c:pt idx="5">
                  <c:v>1810185</c:v>
                </c:pt>
                <c:pt idx="6">
                  <c:v>2319402</c:v>
                </c:pt>
                <c:pt idx="7">
                  <c:v>2674500</c:v>
                </c:pt>
                <c:pt idx="8">
                  <c:v>3554158</c:v>
                </c:pt>
                <c:pt idx="9">
                  <c:v>2299789</c:v>
                </c:pt>
                <c:pt idx="10">
                  <c:v>3074398</c:v>
                </c:pt>
                <c:pt idx="11">
                  <c:v>4122493</c:v>
                </c:pt>
                <c:pt idx="12">
                  <c:v>4164125</c:v>
                </c:pt>
                <c:pt idx="13">
                  <c:v>4051300</c:v>
                </c:pt>
                <c:pt idx="14">
                  <c:v>3781989</c:v>
                </c:pt>
                <c:pt idx="15">
                  <c:v>2365762</c:v>
                </c:pt>
                <c:pt idx="16">
                  <c:v>2012591</c:v>
                </c:pt>
                <c:pt idx="17">
                  <c:v>2629496</c:v>
                </c:pt>
                <c:pt idx="18">
                  <c:v>3134634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D63-4B88-9722-3FC9769C0C0B}"/>
            </c:ext>
          </c:extLst>
        </c:ser>
        <c:ser>
          <c:idx val="1"/>
          <c:order val="1"/>
          <c:tx>
            <c:strRef>
              <c:f>[WtoData_20200526004850.xlsx]Report!$B$5</c:f>
              <c:strCache>
                <c:ptCount val="1"/>
                <c:pt idx="0">
                  <c:v>Fuels</c:v>
                </c:pt>
              </c:strCache>
            </c:strRef>
          </c:tx>
          <c:marker>
            <c:symbol val="none"/>
          </c:marker>
          <c:val>
            <c:numRef>
              <c:f>[WtoData_20200526004850.xlsx]Report!$D$5:$V$5</c:f>
              <c:numCache>
                <c:formatCode>General</c:formatCode>
                <c:ptCount val="19"/>
                <c:pt idx="0">
                  <c:v>667561</c:v>
                </c:pt>
                <c:pt idx="1">
                  <c:v>604084</c:v>
                </c:pt>
                <c:pt idx="2">
                  <c:v>617618</c:v>
                </c:pt>
                <c:pt idx="3">
                  <c:v>764264</c:v>
                </c:pt>
                <c:pt idx="4">
                  <c:v>1022553</c:v>
                </c:pt>
                <c:pt idx="5">
                  <c:v>1457315</c:v>
                </c:pt>
                <c:pt idx="6">
                  <c:v>1801129</c:v>
                </c:pt>
                <c:pt idx="7">
                  <c:v>2047440</c:v>
                </c:pt>
                <c:pt idx="8">
                  <c:v>2884170</c:v>
                </c:pt>
                <c:pt idx="9">
                  <c:v>1838528</c:v>
                </c:pt>
                <c:pt idx="10">
                  <c:v>2395065</c:v>
                </c:pt>
                <c:pt idx="11">
                  <c:v>3268505</c:v>
                </c:pt>
                <c:pt idx="12">
                  <c:v>3399965</c:v>
                </c:pt>
                <c:pt idx="13">
                  <c:v>3309479</c:v>
                </c:pt>
                <c:pt idx="14">
                  <c:v>3061385</c:v>
                </c:pt>
                <c:pt idx="15">
                  <c:v>1799104</c:v>
                </c:pt>
                <c:pt idx="16">
                  <c:v>1476418</c:v>
                </c:pt>
                <c:pt idx="17">
                  <c:v>1975540</c:v>
                </c:pt>
                <c:pt idx="18">
                  <c:v>2407601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D63-4B88-9722-3FC9769C0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779904"/>
        <c:axId val="182545216"/>
      </c:lineChart>
      <c:catAx>
        <c:axId val="222779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2545216"/>
        <c:crosses val="autoZero"/>
        <c:auto val="1"/>
        <c:lblAlgn val="ctr"/>
        <c:lblOffset val="100"/>
        <c:noMultiLvlLbl val="0"/>
      </c:catAx>
      <c:valAx>
        <c:axId val="1825452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2277990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Лист1!$I$51</c:f>
              <c:strCache>
                <c:ptCount val="1"/>
                <c:pt idx="0">
                  <c:v>Нефть и нефтепродукты, включая сырую нефть</c:v>
                </c:pt>
              </c:strCache>
            </c:strRef>
          </c:tx>
          <c:marker>
            <c:symbol val="none"/>
          </c:marker>
          <c:cat>
            <c:numRef>
              <c:f>Лист1!$J$50:$AB$50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Лист1!$J$51:$AB$51</c:f>
              <c:numCache>
                <c:formatCode>0.00</c:formatCode>
                <c:ptCount val="19"/>
                <c:pt idx="0">
                  <c:v>327.513982</c:v>
                </c:pt>
                <c:pt idx="1">
                  <c:v>336.51793400000003</c:v>
                </c:pt>
                <c:pt idx="2">
                  <c:v>414.91989699999999</c:v>
                </c:pt>
                <c:pt idx="3">
                  <c:v>532.68857800000001</c:v>
                </c:pt>
                <c:pt idx="4">
                  <c:v>734.21339699999999</c:v>
                </c:pt>
                <c:pt idx="5">
                  <c:v>923.41777500000001</c:v>
                </c:pt>
                <c:pt idx="6">
                  <c:v>999.08129899999994</c:v>
                </c:pt>
                <c:pt idx="7">
                  <c:v>1464.581083</c:v>
                </c:pt>
                <c:pt idx="8">
                  <c:v>861.66609700000004</c:v>
                </c:pt>
                <c:pt idx="9">
                  <c:v>1148.205483</c:v>
                </c:pt>
                <c:pt idx="10">
                  <c:v>1579.0719939999999</c:v>
                </c:pt>
                <c:pt idx="11">
                  <c:v>1679.7418680000001</c:v>
                </c:pt>
                <c:pt idx="12">
                  <c:v>1583.3071259999999</c:v>
                </c:pt>
                <c:pt idx="13">
                  <c:v>1395.930846</c:v>
                </c:pt>
                <c:pt idx="14">
                  <c:v>766.66756799999996</c:v>
                </c:pt>
                <c:pt idx="15">
                  <c:v>646.40651600000001</c:v>
                </c:pt>
                <c:pt idx="16">
                  <c:v>847.82603800000004</c:v>
                </c:pt>
                <c:pt idx="17">
                  <c:v>952.36106199999995</c:v>
                </c:pt>
                <c:pt idx="18">
                  <c:v>870.09620700000005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233-401C-9719-D5E0BFC48283}"/>
            </c:ext>
          </c:extLst>
        </c:ser>
        <c:ser>
          <c:idx val="1"/>
          <c:order val="1"/>
          <c:tx>
            <c:strRef>
              <c:f>Лист1!$I$52</c:f>
              <c:strCache>
                <c:ptCount val="1"/>
                <c:pt idx="0">
                  <c:v>Нефть и нефтепродукты, исключая сырую нефть</c:v>
                </c:pt>
              </c:strCache>
            </c:strRef>
          </c:tx>
          <c:marker>
            <c:symbol val="none"/>
          </c:marker>
          <c:cat>
            <c:numRef>
              <c:f>Лист1!$J$50:$AB$50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Лист1!$J$52:$AB$52</c:f>
              <c:numCache>
                <c:formatCode>0.00</c:formatCode>
                <c:ptCount val="19"/>
                <c:pt idx="0">
                  <c:v>148.72631100000001</c:v>
                </c:pt>
                <c:pt idx="1">
                  <c:v>143.954566</c:v>
                </c:pt>
                <c:pt idx="2">
                  <c:v>183.65929800000001</c:v>
                </c:pt>
                <c:pt idx="3">
                  <c:v>264.37272899999999</c:v>
                </c:pt>
                <c:pt idx="4">
                  <c:v>378.62327099999999</c:v>
                </c:pt>
                <c:pt idx="5">
                  <c:v>462.91538500000001</c:v>
                </c:pt>
                <c:pt idx="6">
                  <c:v>540.55034999999998</c:v>
                </c:pt>
                <c:pt idx="7">
                  <c:v>791.55794600000002</c:v>
                </c:pt>
                <c:pt idx="8">
                  <c:v>512.75321199999996</c:v>
                </c:pt>
                <c:pt idx="9">
                  <c:v>699.37414799999999</c:v>
                </c:pt>
                <c:pt idx="10">
                  <c:v>968.45671200000004</c:v>
                </c:pt>
                <c:pt idx="11">
                  <c:v>1030.4028189999999</c:v>
                </c:pt>
                <c:pt idx="12">
                  <c:v>1025.1059869999999</c:v>
                </c:pt>
                <c:pt idx="13">
                  <c:v>978.28982599999995</c:v>
                </c:pt>
                <c:pt idx="14">
                  <c:v>621.77706699999999</c:v>
                </c:pt>
                <c:pt idx="15">
                  <c:v>518.16735000000006</c:v>
                </c:pt>
                <c:pt idx="16">
                  <c:v>649.47046</c:v>
                </c:pt>
                <c:pt idx="17">
                  <c:v>780.11648100000002</c:v>
                </c:pt>
                <c:pt idx="18">
                  <c:v>679.282735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233-401C-9719-D5E0BFC48283}"/>
            </c:ext>
          </c:extLst>
        </c:ser>
        <c:ser>
          <c:idx val="2"/>
          <c:order val="2"/>
          <c:tx>
            <c:strRef>
              <c:f>Лист1!$I$53</c:f>
              <c:strCache>
                <c:ptCount val="1"/>
                <c:pt idx="0">
                  <c:v>Газ</c:v>
                </c:pt>
              </c:strCache>
            </c:strRef>
          </c:tx>
          <c:marker>
            <c:symbol val="none"/>
          </c:marker>
          <c:cat>
            <c:numRef>
              <c:f>Лист1!$J$50:$AB$50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Лист1!$J$53:$AB$53</c:f>
              <c:numCache>
                <c:formatCode>0.00</c:formatCode>
                <c:ptCount val="19"/>
                <c:pt idx="0">
                  <c:v>89.915372000000005</c:v>
                </c:pt>
                <c:pt idx="1">
                  <c:v>84.783072000000004</c:v>
                </c:pt>
                <c:pt idx="2">
                  <c:v>111.64248600000001</c:v>
                </c:pt>
                <c:pt idx="3">
                  <c:v>134.90646899999999</c:v>
                </c:pt>
                <c:pt idx="4">
                  <c:v>181.74726799999999</c:v>
                </c:pt>
                <c:pt idx="5">
                  <c:v>221.88582199999999</c:v>
                </c:pt>
                <c:pt idx="6">
                  <c:v>232.63535899999999</c:v>
                </c:pt>
                <c:pt idx="7">
                  <c:v>345.577046</c:v>
                </c:pt>
                <c:pt idx="8">
                  <c:v>225.142661</c:v>
                </c:pt>
                <c:pt idx="9">
                  <c:v>293.14049899999998</c:v>
                </c:pt>
                <c:pt idx="10">
                  <c:v>408.47894300000002</c:v>
                </c:pt>
                <c:pt idx="11">
                  <c:v>419.97963600000003</c:v>
                </c:pt>
                <c:pt idx="12">
                  <c:v>459.71389099999999</c:v>
                </c:pt>
                <c:pt idx="13">
                  <c:v>445.84974999999997</c:v>
                </c:pt>
                <c:pt idx="14">
                  <c:v>253.88762199999999</c:v>
                </c:pt>
                <c:pt idx="15">
                  <c:v>185.00222199999999</c:v>
                </c:pt>
                <c:pt idx="16">
                  <c:v>242.77623600000001</c:v>
                </c:pt>
                <c:pt idx="17">
                  <c:v>299.26877500000001</c:v>
                </c:pt>
                <c:pt idx="18">
                  <c:v>267.60689200000002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233-401C-9719-D5E0BFC48283}"/>
            </c:ext>
          </c:extLst>
        </c:ser>
        <c:ser>
          <c:idx val="3"/>
          <c:order val="3"/>
          <c:tx>
            <c:strRef>
              <c:f>Лист1!$I$54</c:f>
              <c:strCache>
                <c:ptCount val="1"/>
                <c:pt idx="0">
                  <c:v>Уголь</c:v>
                </c:pt>
              </c:strCache>
            </c:strRef>
          </c:tx>
          <c:marker>
            <c:symbol val="none"/>
          </c:marker>
          <c:cat>
            <c:numRef>
              <c:f>Лист1!$J$50:$AB$50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Лист1!$J$54:$AB$54</c:f>
              <c:numCache>
                <c:formatCode>0.00</c:formatCode>
                <c:ptCount val="19"/>
                <c:pt idx="0">
                  <c:v>20.777660000000001</c:v>
                </c:pt>
                <c:pt idx="1">
                  <c:v>20.494986999999998</c:v>
                </c:pt>
                <c:pt idx="2">
                  <c:v>21.987390000000001</c:v>
                </c:pt>
                <c:pt idx="3">
                  <c:v>31.867954999999998</c:v>
                </c:pt>
                <c:pt idx="4">
                  <c:v>46.165902000000003</c:v>
                </c:pt>
                <c:pt idx="5">
                  <c:v>49.747318999999997</c:v>
                </c:pt>
                <c:pt idx="6">
                  <c:v>52.942501</c:v>
                </c:pt>
                <c:pt idx="7">
                  <c:v>94.758609000000007</c:v>
                </c:pt>
                <c:pt idx="8">
                  <c:v>81.105154999999996</c:v>
                </c:pt>
                <c:pt idx="9">
                  <c:v>104.520405</c:v>
                </c:pt>
                <c:pt idx="10">
                  <c:v>141.008419</c:v>
                </c:pt>
                <c:pt idx="11">
                  <c:v>128.76551000000001</c:v>
                </c:pt>
                <c:pt idx="12">
                  <c:v>112.125947</c:v>
                </c:pt>
                <c:pt idx="13">
                  <c:v>97.410933</c:v>
                </c:pt>
                <c:pt idx="14">
                  <c:v>78.406852999999998</c:v>
                </c:pt>
                <c:pt idx="15">
                  <c:v>73.894552000000004</c:v>
                </c:pt>
                <c:pt idx="16">
                  <c:v>110.945044</c:v>
                </c:pt>
                <c:pt idx="17">
                  <c:v>127.01939</c:v>
                </c:pt>
                <c:pt idx="18">
                  <c:v>118.348727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233-401C-9719-D5E0BFC48283}"/>
            </c:ext>
          </c:extLst>
        </c:ser>
        <c:ser>
          <c:idx val="4"/>
          <c:order val="4"/>
          <c:tx>
            <c:strRef>
              <c:f>Лист1!$I$55</c:f>
              <c:strCache>
                <c:ptCount val="1"/>
                <c:pt idx="0">
                  <c:v>Электрическая энергия</c:v>
                </c:pt>
              </c:strCache>
            </c:strRef>
          </c:tx>
          <c:marker>
            <c:symbol val="none"/>
          </c:marker>
          <c:cat>
            <c:numRef>
              <c:f>Лист1!$J$50:$AB$50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Лист1!$J$55:$AB$55</c:f>
              <c:numCache>
                <c:formatCode>0.00</c:formatCode>
                <c:ptCount val="19"/>
                <c:pt idx="0">
                  <c:v>12.840431000000001</c:v>
                </c:pt>
                <c:pt idx="1">
                  <c:v>13.388087000000001</c:v>
                </c:pt>
                <c:pt idx="2">
                  <c:v>17.008742000000002</c:v>
                </c:pt>
                <c:pt idx="3">
                  <c:v>20.080107000000002</c:v>
                </c:pt>
                <c:pt idx="4">
                  <c:v>25.277742</c:v>
                </c:pt>
                <c:pt idx="5">
                  <c:v>31.920905000000001</c:v>
                </c:pt>
                <c:pt idx="6">
                  <c:v>29.362418000000002</c:v>
                </c:pt>
                <c:pt idx="7">
                  <c:v>40.769621999999998</c:v>
                </c:pt>
                <c:pt idx="8">
                  <c:v>32.700091999999998</c:v>
                </c:pt>
                <c:pt idx="9">
                  <c:v>33.550687000000003</c:v>
                </c:pt>
                <c:pt idx="10">
                  <c:v>41.001528999999998</c:v>
                </c:pt>
                <c:pt idx="11">
                  <c:v>39.590468000000001</c:v>
                </c:pt>
                <c:pt idx="12">
                  <c:v>34.703603000000001</c:v>
                </c:pt>
                <c:pt idx="13">
                  <c:v>33.606293000000001</c:v>
                </c:pt>
                <c:pt idx="14">
                  <c:v>29.453105000000001</c:v>
                </c:pt>
                <c:pt idx="15">
                  <c:v>25.328239</c:v>
                </c:pt>
                <c:pt idx="16">
                  <c:v>31.034939000000001</c:v>
                </c:pt>
                <c:pt idx="17">
                  <c:v>35.053260999999999</c:v>
                </c:pt>
                <c:pt idx="18">
                  <c:v>33.022768999999997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1233-401C-9719-D5E0BFC48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927424"/>
        <c:axId val="182547520"/>
      </c:lineChart>
      <c:catAx>
        <c:axId val="22192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2547520"/>
        <c:crosses val="autoZero"/>
        <c:auto val="1"/>
        <c:lblAlgn val="ctr"/>
        <c:lblOffset val="100"/>
        <c:noMultiLvlLbl val="0"/>
      </c:catAx>
      <c:valAx>
        <c:axId val="182547520"/>
        <c:scaling>
          <c:orientation val="minMax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crossAx val="2219274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Лист1!$A$13</c:f>
              <c:strCache>
                <c:ptCount val="1"/>
                <c:pt idx="0">
                  <c:v>Canada</c:v>
                </c:pt>
              </c:strCache>
            </c:strRef>
          </c:tx>
          <c:marker>
            <c:symbol val="none"/>
          </c:marker>
          <c:cat>
            <c:strRef>
              <c:f>Лист1!$B$12:$FQ$12</c:f>
              <c:strCache>
                <c:ptCount val="172"/>
                <c:pt idx="0">
                  <c:v>2005-M12</c:v>
                </c:pt>
                <c:pt idx="1">
                  <c:v>2006-M01</c:v>
                </c:pt>
                <c:pt idx="2">
                  <c:v>2006-M02</c:v>
                </c:pt>
                <c:pt idx="3">
                  <c:v>2006-M03</c:v>
                </c:pt>
                <c:pt idx="4">
                  <c:v>2006-M04</c:v>
                </c:pt>
                <c:pt idx="5">
                  <c:v>2006-M05</c:v>
                </c:pt>
                <c:pt idx="6">
                  <c:v>2006-M06</c:v>
                </c:pt>
                <c:pt idx="7">
                  <c:v>2006-M07</c:v>
                </c:pt>
                <c:pt idx="8">
                  <c:v>2006-M08</c:v>
                </c:pt>
                <c:pt idx="9">
                  <c:v>2006-M09</c:v>
                </c:pt>
                <c:pt idx="10">
                  <c:v>2006-M10</c:v>
                </c:pt>
                <c:pt idx="11">
                  <c:v>2006-M11</c:v>
                </c:pt>
                <c:pt idx="12">
                  <c:v>2006-M12</c:v>
                </c:pt>
                <c:pt idx="13">
                  <c:v>2007-M01</c:v>
                </c:pt>
                <c:pt idx="14">
                  <c:v>2007-M02</c:v>
                </c:pt>
                <c:pt idx="15">
                  <c:v>2007-M03</c:v>
                </c:pt>
                <c:pt idx="16">
                  <c:v>2007-M04</c:v>
                </c:pt>
                <c:pt idx="17">
                  <c:v>2007-M05</c:v>
                </c:pt>
                <c:pt idx="18">
                  <c:v>2007-M06</c:v>
                </c:pt>
                <c:pt idx="19">
                  <c:v>2007-M07</c:v>
                </c:pt>
                <c:pt idx="20">
                  <c:v>2007-M08</c:v>
                </c:pt>
                <c:pt idx="21">
                  <c:v>2007-M09</c:v>
                </c:pt>
                <c:pt idx="22">
                  <c:v>2007-M10</c:v>
                </c:pt>
                <c:pt idx="23">
                  <c:v>2007-M11</c:v>
                </c:pt>
                <c:pt idx="24">
                  <c:v>2007-M12</c:v>
                </c:pt>
                <c:pt idx="25">
                  <c:v>2008-M01</c:v>
                </c:pt>
                <c:pt idx="26">
                  <c:v>2008-M02</c:v>
                </c:pt>
                <c:pt idx="27">
                  <c:v>2008-M03</c:v>
                </c:pt>
                <c:pt idx="28">
                  <c:v>2008-M04</c:v>
                </c:pt>
                <c:pt idx="29">
                  <c:v>2008-M05</c:v>
                </c:pt>
                <c:pt idx="30">
                  <c:v>2008-M06</c:v>
                </c:pt>
                <c:pt idx="31">
                  <c:v>2008-M07</c:v>
                </c:pt>
                <c:pt idx="32">
                  <c:v>2008-M08</c:v>
                </c:pt>
                <c:pt idx="33">
                  <c:v>2008-M09</c:v>
                </c:pt>
                <c:pt idx="34">
                  <c:v>2008-M10</c:v>
                </c:pt>
                <c:pt idx="35">
                  <c:v>2008-M11</c:v>
                </c:pt>
                <c:pt idx="36">
                  <c:v>2008-M12</c:v>
                </c:pt>
                <c:pt idx="37">
                  <c:v>2009-M01</c:v>
                </c:pt>
                <c:pt idx="38">
                  <c:v>2009-M02</c:v>
                </c:pt>
                <c:pt idx="39">
                  <c:v>2009-M03</c:v>
                </c:pt>
                <c:pt idx="40">
                  <c:v>2009-M04</c:v>
                </c:pt>
                <c:pt idx="41">
                  <c:v>2009-M05</c:v>
                </c:pt>
                <c:pt idx="42">
                  <c:v>2009-M06</c:v>
                </c:pt>
                <c:pt idx="43">
                  <c:v>2009-M07</c:v>
                </c:pt>
                <c:pt idx="44">
                  <c:v>2009-M08</c:v>
                </c:pt>
                <c:pt idx="45">
                  <c:v>2009-M09</c:v>
                </c:pt>
                <c:pt idx="46">
                  <c:v>2009-M10</c:v>
                </c:pt>
                <c:pt idx="47">
                  <c:v>2009-M11</c:v>
                </c:pt>
                <c:pt idx="48">
                  <c:v>2009-M12</c:v>
                </c:pt>
                <c:pt idx="49">
                  <c:v>2010-M01</c:v>
                </c:pt>
                <c:pt idx="50">
                  <c:v>2010-M02</c:v>
                </c:pt>
                <c:pt idx="51">
                  <c:v>2010-M03</c:v>
                </c:pt>
                <c:pt idx="52">
                  <c:v>2010-M04</c:v>
                </c:pt>
                <c:pt idx="53">
                  <c:v>2010-M05</c:v>
                </c:pt>
                <c:pt idx="54">
                  <c:v>2010-M06</c:v>
                </c:pt>
                <c:pt idx="55">
                  <c:v>2010-M07</c:v>
                </c:pt>
                <c:pt idx="56">
                  <c:v>2010-M08</c:v>
                </c:pt>
                <c:pt idx="57">
                  <c:v>2010-M09</c:v>
                </c:pt>
                <c:pt idx="58">
                  <c:v>2010-M10</c:v>
                </c:pt>
                <c:pt idx="59">
                  <c:v>2010-M11</c:v>
                </c:pt>
                <c:pt idx="60">
                  <c:v>2010-M12</c:v>
                </c:pt>
                <c:pt idx="61">
                  <c:v>2011-M01</c:v>
                </c:pt>
                <c:pt idx="62">
                  <c:v>2011-M02</c:v>
                </c:pt>
                <c:pt idx="63">
                  <c:v>2011-M03</c:v>
                </c:pt>
                <c:pt idx="64">
                  <c:v>2011-M04</c:v>
                </c:pt>
                <c:pt idx="65">
                  <c:v>2011-M05</c:v>
                </c:pt>
                <c:pt idx="66">
                  <c:v>2011-M06</c:v>
                </c:pt>
                <c:pt idx="67">
                  <c:v>2011-M07</c:v>
                </c:pt>
                <c:pt idx="68">
                  <c:v>2011-M08</c:v>
                </c:pt>
                <c:pt idx="69">
                  <c:v>2011-M09</c:v>
                </c:pt>
                <c:pt idx="70">
                  <c:v>2011-M10</c:v>
                </c:pt>
                <c:pt idx="71">
                  <c:v>2011-M11</c:v>
                </c:pt>
                <c:pt idx="72">
                  <c:v>2011-M12</c:v>
                </c:pt>
                <c:pt idx="73">
                  <c:v>2012-M01</c:v>
                </c:pt>
                <c:pt idx="74">
                  <c:v>2012-M02</c:v>
                </c:pt>
                <c:pt idx="75">
                  <c:v>2012-M03</c:v>
                </c:pt>
                <c:pt idx="76">
                  <c:v>2012-M04</c:v>
                </c:pt>
                <c:pt idx="77">
                  <c:v>2012-M05</c:v>
                </c:pt>
                <c:pt idx="78">
                  <c:v>2012-M06</c:v>
                </c:pt>
                <c:pt idx="79">
                  <c:v>2012-M07</c:v>
                </c:pt>
                <c:pt idx="80">
                  <c:v>2012-M08</c:v>
                </c:pt>
                <c:pt idx="81">
                  <c:v>2012-M09</c:v>
                </c:pt>
                <c:pt idx="82">
                  <c:v>2012-M10</c:v>
                </c:pt>
                <c:pt idx="83">
                  <c:v>2012-M11</c:v>
                </c:pt>
                <c:pt idx="84">
                  <c:v>2012-M12</c:v>
                </c:pt>
                <c:pt idx="85">
                  <c:v>2013-M01</c:v>
                </c:pt>
                <c:pt idx="86">
                  <c:v>2013-M02</c:v>
                </c:pt>
                <c:pt idx="87">
                  <c:v>2013-M03</c:v>
                </c:pt>
                <c:pt idx="88">
                  <c:v>2013-M04</c:v>
                </c:pt>
                <c:pt idx="89">
                  <c:v>2013-M05</c:v>
                </c:pt>
                <c:pt idx="90">
                  <c:v>2013-M06</c:v>
                </c:pt>
                <c:pt idx="91">
                  <c:v>2013-M07</c:v>
                </c:pt>
                <c:pt idx="92">
                  <c:v>2013-M08</c:v>
                </c:pt>
                <c:pt idx="93">
                  <c:v>2013-M09</c:v>
                </c:pt>
                <c:pt idx="94">
                  <c:v>2013-M10</c:v>
                </c:pt>
                <c:pt idx="95">
                  <c:v>2013-M11</c:v>
                </c:pt>
                <c:pt idx="96">
                  <c:v>2013-M12</c:v>
                </c:pt>
                <c:pt idx="97">
                  <c:v>2014-M01</c:v>
                </c:pt>
                <c:pt idx="98">
                  <c:v>2014-M02</c:v>
                </c:pt>
                <c:pt idx="99">
                  <c:v>2014-M03</c:v>
                </c:pt>
                <c:pt idx="100">
                  <c:v>2014-M04</c:v>
                </c:pt>
                <c:pt idx="101">
                  <c:v>2014-M05</c:v>
                </c:pt>
                <c:pt idx="102">
                  <c:v>2014-M06</c:v>
                </c:pt>
                <c:pt idx="103">
                  <c:v>2014-M07</c:v>
                </c:pt>
                <c:pt idx="104">
                  <c:v>2014-M08</c:v>
                </c:pt>
                <c:pt idx="105">
                  <c:v>2014-M09</c:v>
                </c:pt>
                <c:pt idx="106">
                  <c:v>2014-M10</c:v>
                </c:pt>
                <c:pt idx="107">
                  <c:v>2014-M11</c:v>
                </c:pt>
                <c:pt idx="108">
                  <c:v>2014-M12</c:v>
                </c:pt>
                <c:pt idx="109">
                  <c:v>2015-M01</c:v>
                </c:pt>
                <c:pt idx="110">
                  <c:v>2015-M02</c:v>
                </c:pt>
                <c:pt idx="111">
                  <c:v>2015-M03</c:v>
                </c:pt>
                <c:pt idx="112">
                  <c:v>2015-M04</c:v>
                </c:pt>
                <c:pt idx="113">
                  <c:v>2015-M05</c:v>
                </c:pt>
                <c:pt idx="114">
                  <c:v>2015-M06</c:v>
                </c:pt>
                <c:pt idx="115">
                  <c:v>2015-M07</c:v>
                </c:pt>
                <c:pt idx="116">
                  <c:v>2015-M08</c:v>
                </c:pt>
                <c:pt idx="117">
                  <c:v>2015-M09</c:v>
                </c:pt>
                <c:pt idx="118">
                  <c:v>2015-M10</c:v>
                </c:pt>
                <c:pt idx="119">
                  <c:v>2015-M11</c:v>
                </c:pt>
                <c:pt idx="120">
                  <c:v>2015-M12</c:v>
                </c:pt>
                <c:pt idx="121">
                  <c:v>2016-M01</c:v>
                </c:pt>
                <c:pt idx="122">
                  <c:v>2016-M02</c:v>
                </c:pt>
                <c:pt idx="123">
                  <c:v>2016-M03</c:v>
                </c:pt>
                <c:pt idx="124">
                  <c:v>2016-M04</c:v>
                </c:pt>
                <c:pt idx="125">
                  <c:v>2016-M05</c:v>
                </c:pt>
                <c:pt idx="126">
                  <c:v>2016-M06</c:v>
                </c:pt>
                <c:pt idx="127">
                  <c:v>2016-M07</c:v>
                </c:pt>
                <c:pt idx="128">
                  <c:v>2016-M08</c:v>
                </c:pt>
                <c:pt idx="129">
                  <c:v>2016-M09</c:v>
                </c:pt>
                <c:pt idx="130">
                  <c:v>2016-M10</c:v>
                </c:pt>
                <c:pt idx="131">
                  <c:v>2016-M11</c:v>
                </c:pt>
                <c:pt idx="132">
                  <c:v>2016-M12</c:v>
                </c:pt>
                <c:pt idx="133">
                  <c:v>2017-M01</c:v>
                </c:pt>
                <c:pt idx="134">
                  <c:v>2017-M02</c:v>
                </c:pt>
                <c:pt idx="135">
                  <c:v>2017-M03</c:v>
                </c:pt>
                <c:pt idx="136">
                  <c:v>2017-M04</c:v>
                </c:pt>
                <c:pt idx="137">
                  <c:v>2017-M05</c:v>
                </c:pt>
                <c:pt idx="138">
                  <c:v>2017-M06</c:v>
                </c:pt>
                <c:pt idx="139">
                  <c:v>2017-M07</c:v>
                </c:pt>
                <c:pt idx="140">
                  <c:v>2017-M08</c:v>
                </c:pt>
                <c:pt idx="141">
                  <c:v>2017-M09</c:v>
                </c:pt>
                <c:pt idx="142">
                  <c:v>2017-M10</c:v>
                </c:pt>
                <c:pt idx="143">
                  <c:v>2017-M11</c:v>
                </c:pt>
                <c:pt idx="144">
                  <c:v>2017-M12</c:v>
                </c:pt>
                <c:pt idx="145">
                  <c:v>2018-M01</c:v>
                </c:pt>
                <c:pt idx="146">
                  <c:v>2018-M02</c:v>
                </c:pt>
                <c:pt idx="147">
                  <c:v>2018-M03</c:v>
                </c:pt>
                <c:pt idx="148">
                  <c:v>2018-M04</c:v>
                </c:pt>
                <c:pt idx="149">
                  <c:v>2018-M05</c:v>
                </c:pt>
                <c:pt idx="150">
                  <c:v>2018-M06</c:v>
                </c:pt>
                <c:pt idx="151">
                  <c:v>2018-M07</c:v>
                </c:pt>
                <c:pt idx="152">
                  <c:v>2018-M08</c:v>
                </c:pt>
                <c:pt idx="153">
                  <c:v>2018-M09</c:v>
                </c:pt>
                <c:pt idx="154">
                  <c:v>2018-M10</c:v>
                </c:pt>
                <c:pt idx="155">
                  <c:v>2018-M11</c:v>
                </c:pt>
                <c:pt idx="156">
                  <c:v>2018-M12</c:v>
                </c:pt>
                <c:pt idx="157">
                  <c:v>2019-M01</c:v>
                </c:pt>
                <c:pt idx="158">
                  <c:v>2019-M02</c:v>
                </c:pt>
                <c:pt idx="159">
                  <c:v>2019-M03</c:v>
                </c:pt>
                <c:pt idx="160">
                  <c:v>2019-M04</c:v>
                </c:pt>
                <c:pt idx="161">
                  <c:v>2019-M05</c:v>
                </c:pt>
                <c:pt idx="162">
                  <c:v>2019-M06</c:v>
                </c:pt>
                <c:pt idx="163">
                  <c:v>2019-M07</c:v>
                </c:pt>
                <c:pt idx="164">
                  <c:v>2019-M08</c:v>
                </c:pt>
                <c:pt idx="165">
                  <c:v>2019-M09</c:v>
                </c:pt>
                <c:pt idx="166">
                  <c:v>2019-M10</c:v>
                </c:pt>
                <c:pt idx="167">
                  <c:v>2019-M11</c:v>
                </c:pt>
                <c:pt idx="168">
                  <c:v>2019-M12</c:v>
                </c:pt>
                <c:pt idx="169">
                  <c:v>2020-M01</c:v>
                </c:pt>
                <c:pt idx="170">
                  <c:v>2020-M02</c:v>
                </c:pt>
                <c:pt idx="171">
                  <c:v>2020-M03</c:v>
                </c:pt>
              </c:strCache>
            </c:strRef>
          </c:cat>
          <c:val>
            <c:numRef>
              <c:f>Лист1!$B$13:$FQ$13</c:f>
              <c:numCache>
                <c:formatCode>General</c:formatCode>
                <c:ptCount val="172"/>
                <c:pt idx="13" formatCode="0.0">
                  <c:v>6.6610060000000004</c:v>
                </c:pt>
                <c:pt idx="14" formatCode="0.0">
                  <c:v>6.3178700000000001</c:v>
                </c:pt>
                <c:pt idx="15" formatCode="0.0">
                  <c:v>6.5966469999999999</c:v>
                </c:pt>
                <c:pt idx="16" formatCode="0.0">
                  <c:v>6.6658039999999996</c:v>
                </c:pt>
                <c:pt idx="17" formatCode="0.0">
                  <c:v>6.9014150000000001</c:v>
                </c:pt>
                <c:pt idx="18" formatCode="0.0">
                  <c:v>8.0158679999999993</c:v>
                </c:pt>
                <c:pt idx="19" formatCode="0.0">
                  <c:v>7.1857009999999999</c:v>
                </c:pt>
                <c:pt idx="20" formatCode="0.0">
                  <c:v>7.6642640000000002</c:v>
                </c:pt>
                <c:pt idx="21" formatCode="0.0">
                  <c:v>7.0509180000000002</c:v>
                </c:pt>
                <c:pt idx="22" formatCode="0.0">
                  <c:v>7.7335929999999999</c:v>
                </c:pt>
                <c:pt idx="23" formatCode="0.0">
                  <c:v>8.0176239999999996</c:v>
                </c:pt>
                <c:pt idx="24" formatCode="0.0">
                  <c:v>8.7442980000000006</c:v>
                </c:pt>
                <c:pt idx="25" formatCode="0.0">
                  <c:v>9.6931270000000005</c:v>
                </c:pt>
                <c:pt idx="26" formatCode="0.0">
                  <c:v>9.17638</c:v>
                </c:pt>
                <c:pt idx="27" formatCode="0.0">
                  <c:v>10.225953000000001</c:v>
                </c:pt>
                <c:pt idx="28" formatCode="0.0">
                  <c:v>11.213386</c:v>
                </c:pt>
                <c:pt idx="29" formatCode="0.0">
                  <c:v>11.200984</c:v>
                </c:pt>
                <c:pt idx="30" formatCode="0.0">
                  <c:v>12.297981</c:v>
                </c:pt>
                <c:pt idx="31" formatCode="0.0">
                  <c:v>14.777492000000001</c:v>
                </c:pt>
                <c:pt idx="32" formatCode="0.0">
                  <c:v>11.760481</c:v>
                </c:pt>
                <c:pt idx="33" formatCode="0.0">
                  <c:v>11.000031999999999</c:v>
                </c:pt>
                <c:pt idx="34" formatCode="0.0">
                  <c:v>10.322196</c:v>
                </c:pt>
                <c:pt idx="35" formatCode="0.0">
                  <c:v>7.7998149999999997</c:v>
                </c:pt>
                <c:pt idx="36" formatCode="0.0">
                  <c:v>6.9390799999999997</c:v>
                </c:pt>
                <c:pt idx="37" formatCode="0.0">
                  <c:v>5.8941809999999997</c:v>
                </c:pt>
                <c:pt idx="38" formatCode="0.0">
                  <c:v>5.1152119999999996</c:v>
                </c:pt>
                <c:pt idx="39" formatCode="0.0">
                  <c:v>4.9970720000000002</c:v>
                </c:pt>
                <c:pt idx="40" formatCode="0.0">
                  <c:v>4.7380110000000002</c:v>
                </c:pt>
                <c:pt idx="41" formatCode="0.0">
                  <c:v>4.5742339999999997</c:v>
                </c:pt>
                <c:pt idx="42" formatCode="0.0">
                  <c:v>6.2445890000000004</c:v>
                </c:pt>
                <c:pt idx="43" formatCode="0.0">
                  <c:v>6.7407719999999998</c:v>
                </c:pt>
                <c:pt idx="44" formatCode="0.0">
                  <c:v>6.8522889999999999</c:v>
                </c:pt>
                <c:pt idx="45" formatCode="0.0">
                  <c:v>6.0984509999999998</c:v>
                </c:pt>
                <c:pt idx="46" formatCode="0.0">
                  <c:v>6.4024150000000004</c:v>
                </c:pt>
                <c:pt idx="47" formatCode="0.0">
                  <c:v>6.2609729999999999</c:v>
                </c:pt>
                <c:pt idx="48" formatCode="0.0">
                  <c:v>7.7098199999999997</c:v>
                </c:pt>
                <c:pt idx="49" formatCode="0.0">
                  <c:v>8.1667330000000007</c:v>
                </c:pt>
                <c:pt idx="50" formatCode="0.0">
                  <c:v>7.3819049999999997</c:v>
                </c:pt>
                <c:pt idx="51" formatCode="0.0">
                  <c:v>7.8626459999999998</c:v>
                </c:pt>
                <c:pt idx="52" formatCode="0.0">
                  <c:v>7.6658109999999997</c:v>
                </c:pt>
                <c:pt idx="53" formatCode="0.0">
                  <c:v>7.9196970000000002</c:v>
                </c:pt>
                <c:pt idx="54" formatCode="0.0">
                  <c:v>7.9707600000000003</c:v>
                </c:pt>
                <c:pt idx="55" formatCode="0.0">
                  <c:v>7.5293729999999996</c:v>
                </c:pt>
                <c:pt idx="56" formatCode="0.0">
                  <c:v>7.659421</c:v>
                </c:pt>
                <c:pt idx="57" formatCode="0.0">
                  <c:v>7.4159360000000003</c:v>
                </c:pt>
                <c:pt idx="58" formatCode="0.0">
                  <c:v>6.993385</c:v>
                </c:pt>
                <c:pt idx="59" formatCode="0.0">
                  <c:v>6.9514620000000003</c:v>
                </c:pt>
                <c:pt idx="60" formatCode="0.0">
                  <c:v>8.7018660000000008</c:v>
                </c:pt>
                <c:pt idx="61" formatCode="0.0">
                  <c:v>9.6540549999999996</c:v>
                </c:pt>
                <c:pt idx="62" formatCode="0.0">
                  <c:v>8.5795290000000008</c:v>
                </c:pt>
                <c:pt idx="63" formatCode="0.0">
                  <c:v>9.8273989999999998</c:v>
                </c:pt>
                <c:pt idx="64" formatCode="0.0">
                  <c:v>9.1535899999999994</c:v>
                </c:pt>
                <c:pt idx="65" formatCode="0.0">
                  <c:v>10.154487</c:v>
                </c:pt>
                <c:pt idx="66" formatCode="0.0">
                  <c:v>10.137608</c:v>
                </c:pt>
                <c:pt idx="67" formatCode="0.0">
                  <c:v>10.358542999999999</c:v>
                </c:pt>
                <c:pt idx="68" formatCode="0.0">
                  <c:v>10.570994000000001</c:v>
                </c:pt>
                <c:pt idx="69" formatCode="0.0">
                  <c:v>10.213315</c:v>
                </c:pt>
                <c:pt idx="70" formatCode="0.0">
                  <c:v>8.8346219999999995</c:v>
                </c:pt>
                <c:pt idx="71" formatCode="0.0">
                  <c:v>9.6808040000000002</c:v>
                </c:pt>
                <c:pt idx="72" formatCode="0.0">
                  <c:v>10.295702</c:v>
                </c:pt>
                <c:pt idx="73" formatCode="0.0">
                  <c:v>10.711455000000001</c:v>
                </c:pt>
                <c:pt idx="74" formatCode="0.0">
                  <c:v>9.6692710000000002</c:v>
                </c:pt>
                <c:pt idx="75" formatCode="0.0">
                  <c:v>10.687127</c:v>
                </c:pt>
                <c:pt idx="76" formatCode="0.0">
                  <c:v>10.804778000000001</c:v>
                </c:pt>
                <c:pt idx="77" formatCode="0.0">
                  <c:v>9.5296520000000005</c:v>
                </c:pt>
                <c:pt idx="78" formatCode="0.0">
                  <c:v>9.3432309999999994</c:v>
                </c:pt>
                <c:pt idx="79" formatCode="0.0">
                  <c:v>9.741733</c:v>
                </c:pt>
                <c:pt idx="80" formatCode="0.0">
                  <c:v>9.175357</c:v>
                </c:pt>
                <c:pt idx="81" formatCode="0.0">
                  <c:v>8.5124870000000001</c:v>
                </c:pt>
                <c:pt idx="82" formatCode="0.0">
                  <c:v>9.1902810000000006</c:v>
                </c:pt>
                <c:pt idx="83" formatCode="0.0">
                  <c:v>9.2143069999999998</c:v>
                </c:pt>
                <c:pt idx="84" formatCode="0.0">
                  <c:v>9.5907140000000002</c:v>
                </c:pt>
                <c:pt idx="85" formatCode="0.0">
                  <c:v>10.905360999999999</c:v>
                </c:pt>
                <c:pt idx="86" formatCode="0.0">
                  <c:v>9.6438869999999994</c:v>
                </c:pt>
                <c:pt idx="87" formatCode="0.0">
                  <c:v>9.8053209999999993</c:v>
                </c:pt>
                <c:pt idx="88" formatCode="0.0">
                  <c:v>9.6607280000000006</c:v>
                </c:pt>
                <c:pt idx="89" formatCode="0.0">
                  <c:v>10.060955</c:v>
                </c:pt>
                <c:pt idx="90" formatCode="0.0">
                  <c:v>8.9793559999999992</c:v>
                </c:pt>
                <c:pt idx="91" formatCode="0.0">
                  <c:v>10.165114000000001</c:v>
                </c:pt>
                <c:pt idx="92" formatCode="0.0">
                  <c:v>10.177797999999999</c:v>
                </c:pt>
                <c:pt idx="93" formatCode="0.0">
                  <c:v>10.078358</c:v>
                </c:pt>
                <c:pt idx="94" formatCode="0.0">
                  <c:v>10.886721</c:v>
                </c:pt>
                <c:pt idx="95" formatCode="0.0">
                  <c:v>9.4202080000000006</c:v>
                </c:pt>
                <c:pt idx="96" formatCode="0.0">
                  <c:v>9.9516209999999994</c:v>
                </c:pt>
                <c:pt idx="97" formatCode="0.0">
                  <c:v>12.008546000000001</c:v>
                </c:pt>
                <c:pt idx="98" formatCode="0.0">
                  <c:v>10.651477</c:v>
                </c:pt>
                <c:pt idx="99" formatCode="0.0">
                  <c:v>11.625457000000001</c:v>
                </c:pt>
                <c:pt idx="100" formatCode="0.0">
                  <c:v>10.396188</c:v>
                </c:pt>
                <c:pt idx="101" formatCode="0.0">
                  <c:v>11.078495</c:v>
                </c:pt>
                <c:pt idx="102" formatCode="0.0">
                  <c:v>11.045241000000001</c:v>
                </c:pt>
                <c:pt idx="103" formatCode="0.0">
                  <c:v>11.707836</c:v>
                </c:pt>
                <c:pt idx="104" formatCode="0.0">
                  <c:v>10.789928</c:v>
                </c:pt>
                <c:pt idx="105" formatCode="0.0">
                  <c:v>10.647729</c:v>
                </c:pt>
                <c:pt idx="106" formatCode="0.0">
                  <c:v>10.150857</c:v>
                </c:pt>
                <c:pt idx="107" formatCode="0.0">
                  <c:v>8.7297630000000002</c:v>
                </c:pt>
                <c:pt idx="108" formatCode="0.0">
                  <c:v>10.094998</c:v>
                </c:pt>
                <c:pt idx="109" formatCode="0.0">
                  <c:v>8.6872620000000005</c:v>
                </c:pt>
                <c:pt idx="110" formatCode="0.0">
                  <c:v>7.3520940000000001</c:v>
                </c:pt>
                <c:pt idx="111" formatCode="0.0">
                  <c:v>6.7281550000000001</c:v>
                </c:pt>
                <c:pt idx="112" formatCode="0.0">
                  <c:v>6.6330080000000002</c:v>
                </c:pt>
                <c:pt idx="113" formatCode="0.0">
                  <c:v>6.3663280000000002</c:v>
                </c:pt>
                <c:pt idx="114" formatCode="0.0">
                  <c:v>6.8467849999999997</c:v>
                </c:pt>
                <c:pt idx="115" formatCode="0.0">
                  <c:v>7.0426849999999996</c:v>
                </c:pt>
                <c:pt idx="116" formatCode="0.0">
                  <c:v>6.8071770000000003</c:v>
                </c:pt>
                <c:pt idx="117" formatCode="0.0">
                  <c:v>6.1438920000000001</c:v>
                </c:pt>
                <c:pt idx="118" formatCode="0.0">
                  <c:v>5.0681289999999999</c:v>
                </c:pt>
                <c:pt idx="119" formatCode="0.0">
                  <c:v>4.7353259999999997</c:v>
                </c:pt>
                <c:pt idx="120" formatCode="0.0">
                  <c:v>5.5245740000000003</c:v>
                </c:pt>
                <c:pt idx="121" formatCode="0.0">
                  <c:v>5.2846209999999996</c:v>
                </c:pt>
                <c:pt idx="122" formatCode="0.0">
                  <c:v>4.3133340000000002</c:v>
                </c:pt>
                <c:pt idx="123" formatCode="0.0">
                  <c:v>4.1788699999999999</c:v>
                </c:pt>
                <c:pt idx="124" formatCode="0.0">
                  <c:v>4.0349000000000004</c:v>
                </c:pt>
                <c:pt idx="125" formatCode="0.0">
                  <c:v>4.3751540000000002</c:v>
                </c:pt>
                <c:pt idx="126" formatCode="0.0">
                  <c:v>5.1103730000000001</c:v>
                </c:pt>
                <c:pt idx="127" formatCode="0.0">
                  <c:v>4.9564909999999998</c:v>
                </c:pt>
                <c:pt idx="128" formatCode="0.0">
                  <c:v>5.894234</c:v>
                </c:pt>
                <c:pt idx="129" formatCode="0.0">
                  <c:v>5.4855669999999996</c:v>
                </c:pt>
                <c:pt idx="130" formatCode="0.0">
                  <c:v>5.4665999999999997</c:v>
                </c:pt>
                <c:pt idx="131" formatCode="0.0">
                  <c:v>6.2884349999999998</c:v>
                </c:pt>
                <c:pt idx="132" formatCode="0.0">
                  <c:v>6.8333589999999997</c:v>
                </c:pt>
                <c:pt idx="133" formatCode="0.0">
                  <c:v>7.5000939999999998</c:v>
                </c:pt>
                <c:pt idx="134" formatCode="0.0">
                  <c:v>6.9616049999999996</c:v>
                </c:pt>
                <c:pt idx="135" formatCode="0.0">
                  <c:v>7.3826049999999999</c:v>
                </c:pt>
                <c:pt idx="136" formatCode="0.0">
                  <c:v>6.7754500000000002</c:v>
                </c:pt>
                <c:pt idx="137" formatCode="0.0">
                  <c:v>7.3234599999999999</c:v>
                </c:pt>
                <c:pt idx="138" formatCode="0.0">
                  <c:v>6.6291520000000004</c:v>
                </c:pt>
                <c:pt idx="139" formatCode="0.0">
                  <c:v>6.3633629999999997</c:v>
                </c:pt>
                <c:pt idx="140" formatCode="0.0">
                  <c:v>7.0447139999999999</c:v>
                </c:pt>
                <c:pt idx="141" formatCode="0.0">
                  <c:v>6.5710730000000002</c:v>
                </c:pt>
                <c:pt idx="142" formatCode="0.0">
                  <c:v>7.0206819999999999</c:v>
                </c:pt>
                <c:pt idx="143" formatCode="0.0">
                  <c:v>7.0560510000000001</c:v>
                </c:pt>
                <c:pt idx="144" formatCode="0.0">
                  <c:v>7.8928830000000003</c:v>
                </c:pt>
                <c:pt idx="145" formatCode="0.0">
                  <c:v>9.1242789999999996</c:v>
                </c:pt>
                <c:pt idx="146" formatCode="0.0">
                  <c:v>7.4706780000000004</c:v>
                </c:pt>
                <c:pt idx="147" formatCode="0.0">
                  <c:v>7.8661120000000002</c:v>
                </c:pt>
                <c:pt idx="148" formatCode="0.0">
                  <c:v>7.8630699999999996</c:v>
                </c:pt>
                <c:pt idx="149" formatCode="0.0">
                  <c:v>8.8239889999999992</c:v>
                </c:pt>
                <c:pt idx="150" formatCode="0.0">
                  <c:v>8.6436519999999994</c:v>
                </c:pt>
                <c:pt idx="151" formatCode="0.0">
                  <c:v>9.2990969999999997</c:v>
                </c:pt>
                <c:pt idx="152" formatCode="0.0">
                  <c:v>9.4492019999999997</c:v>
                </c:pt>
                <c:pt idx="153" formatCode="0.0">
                  <c:v>8.1457370000000004</c:v>
                </c:pt>
                <c:pt idx="154" formatCode="0.0">
                  <c:v>8.5066989999999993</c:v>
                </c:pt>
                <c:pt idx="155" formatCode="0.0">
                  <c:v>7.5992819999999996</c:v>
                </c:pt>
                <c:pt idx="156" formatCode="0.0">
                  <c:v>6.9149729999999998</c:v>
                </c:pt>
                <c:pt idx="157" formatCode="0.0">
                  <c:v>6.6378820000000003</c:v>
                </c:pt>
                <c:pt idx="158" formatCode="0.0">
                  <c:v>6.6174010000000001</c:v>
                </c:pt>
                <c:pt idx="159" formatCode="0.0">
                  <c:v>8.7004610000000007</c:v>
                </c:pt>
                <c:pt idx="160" formatCode="0.0">
                  <c:v>8.5343169999999997</c:v>
                </c:pt>
                <c:pt idx="161" formatCode="0.0">
                  <c:v>9.833596</c:v>
                </c:pt>
                <c:pt idx="162" formatCode="0.0">
                  <c:v>8.3141400000000001</c:v>
                </c:pt>
                <c:pt idx="163" formatCode="0.0">
                  <c:v>9.2541919999999998</c:v>
                </c:pt>
                <c:pt idx="164" formatCode="0.0">
                  <c:v>8.1500059999999994</c:v>
                </c:pt>
                <c:pt idx="165" formatCode="0.0">
                  <c:v>7.7299709999999999</c:v>
                </c:pt>
                <c:pt idx="166" formatCode="0.0">
                  <c:v>8.2384789999999999</c:v>
                </c:pt>
                <c:pt idx="167" formatCode="0.0">
                  <c:v>7.326149</c:v>
                </c:pt>
                <c:pt idx="168" formatCode="0.0">
                  <c:v>9.0763619999999996</c:v>
                </c:pt>
                <c:pt idx="169" formatCode="0.0">
                  <c:v>8.6283829999999995</c:v>
                </c:pt>
                <c:pt idx="170" formatCode="0.0">
                  <c:v>7.2821300000000004</c:v>
                </c:pt>
                <c:pt idx="171" formatCode="0.0">
                  <c:v>6.5662859999999998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94D-46EB-ADAF-C66F1E71FE14}"/>
            </c:ext>
          </c:extLst>
        </c:ser>
        <c:ser>
          <c:idx val="1"/>
          <c:order val="1"/>
          <c:tx>
            <c:strRef>
              <c:f>Лист1!$A$14</c:f>
              <c:strCache>
                <c:ptCount val="1"/>
                <c:pt idx="0">
                  <c:v>United Kingdom</c:v>
                </c:pt>
              </c:strCache>
            </c:strRef>
          </c:tx>
          <c:marker>
            <c:symbol val="none"/>
          </c:marker>
          <c:cat>
            <c:strRef>
              <c:f>Лист1!$B$12:$FQ$12</c:f>
              <c:strCache>
                <c:ptCount val="172"/>
                <c:pt idx="0">
                  <c:v>2005-M12</c:v>
                </c:pt>
                <c:pt idx="1">
                  <c:v>2006-M01</c:v>
                </c:pt>
                <c:pt idx="2">
                  <c:v>2006-M02</c:v>
                </c:pt>
                <c:pt idx="3">
                  <c:v>2006-M03</c:v>
                </c:pt>
                <c:pt idx="4">
                  <c:v>2006-M04</c:v>
                </c:pt>
                <c:pt idx="5">
                  <c:v>2006-M05</c:v>
                </c:pt>
                <c:pt idx="6">
                  <c:v>2006-M06</c:v>
                </c:pt>
                <c:pt idx="7">
                  <c:v>2006-M07</c:v>
                </c:pt>
                <c:pt idx="8">
                  <c:v>2006-M08</c:v>
                </c:pt>
                <c:pt idx="9">
                  <c:v>2006-M09</c:v>
                </c:pt>
                <c:pt idx="10">
                  <c:v>2006-M10</c:v>
                </c:pt>
                <c:pt idx="11">
                  <c:v>2006-M11</c:v>
                </c:pt>
                <c:pt idx="12">
                  <c:v>2006-M12</c:v>
                </c:pt>
                <c:pt idx="13">
                  <c:v>2007-M01</c:v>
                </c:pt>
                <c:pt idx="14">
                  <c:v>2007-M02</c:v>
                </c:pt>
                <c:pt idx="15">
                  <c:v>2007-M03</c:v>
                </c:pt>
                <c:pt idx="16">
                  <c:v>2007-M04</c:v>
                </c:pt>
                <c:pt idx="17">
                  <c:v>2007-M05</c:v>
                </c:pt>
                <c:pt idx="18">
                  <c:v>2007-M06</c:v>
                </c:pt>
                <c:pt idx="19">
                  <c:v>2007-M07</c:v>
                </c:pt>
                <c:pt idx="20">
                  <c:v>2007-M08</c:v>
                </c:pt>
                <c:pt idx="21">
                  <c:v>2007-M09</c:v>
                </c:pt>
                <c:pt idx="22">
                  <c:v>2007-M10</c:v>
                </c:pt>
                <c:pt idx="23">
                  <c:v>2007-M11</c:v>
                </c:pt>
                <c:pt idx="24">
                  <c:v>2007-M12</c:v>
                </c:pt>
                <c:pt idx="25">
                  <c:v>2008-M01</c:v>
                </c:pt>
                <c:pt idx="26">
                  <c:v>2008-M02</c:v>
                </c:pt>
                <c:pt idx="27">
                  <c:v>2008-M03</c:v>
                </c:pt>
                <c:pt idx="28">
                  <c:v>2008-M04</c:v>
                </c:pt>
                <c:pt idx="29">
                  <c:v>2008-M05</c:v>
                </c:pt>
                <c:pt idx="30">
                  <c:v>2008-M06</c:v>
                </c:pt>
                <c:pt idx="31">
                  <c:v>2008-M07</c:v>
                </c:pt>
                <c:pt idx="32">
                  <c:v>2008-M08</c:v>
                </c:pt>
                <c:pt idx="33">
                  <c:v>2008-M09</c:v>
                </c:pt>
                <c:pt idx="34">
                  <c:v>2008-M10</c:v>
                </c:pt>
                <c:pt idx="35">
                  <c:v>2008-M11</c:v>
                </c:pt>
                <c:pt idx="36">
                  <c:v>2008-M12</c:v>
                </c:pt>
                <c:pt idx="37">
                  <c:v>2009-M01</c:v>
                </c:pt>
                <c:pt idx="38">
                  <c:v>2009-M02</c:v>
                </c:pt>
                <c:pt idx="39">
                  <c:v>2009-M03</c:v>
                </c:pt>
                <c:pt idx="40">
                  <c:v>2009-M04</c:v>
                </c:pt>
                <c:pt idx="41">
                  <c:v>2009-M05</c:v>
                </c:pt>
                <c:pt idx="42">
                  <c:v>2009-M06</c:v>
                </c:pt>
                <c:pt idx="43">
                  <c:v>2009-M07</c:v>
                </c:pt>
                <c:pt idx="44">
                  <c:v>2009-M08</c:v>
                </c:pt>
                <c:pt idx="45">
                  <c:v>2009-M09</c:v>
                </c:pt>
                <c:pt idx="46">
                  <c:v>2009-M10</c:v>
                </c:pt>
                <c:pt idx="47">
                  <c:v>2009-M11</c:v>
                </c:pt>
                <c:pt idx="48">
                  <c:v>2009-M12</c:v>
                </c:pt>
                <c:pt idx="49">
                  <c:v>2010-M01</c:v>
                </c:pt>
                <c:pt idx="50">
                  <c:v>2010-M02</c:v>
                </c:pt>
                <c:pt idx="51">
                  <c:v>2010-M03</c:v>
                </c:pt>
                <c:pt idx="52">
                  <c:v>2010-M04</c:v>
                </c:pt>
                <c:pt idx="53">
                  <c:v>2010-M05</c:v>
                </c:pt>
                <c:pt idx="54">
                  <c:v>2010-M06</c:v>
                </c:pt>
                <c:pt idx="55">
                  <c:v>2010-M07</c:v>
                </c:pt>
                <c:pt idx="56">
                  <c:v>2010-M08</c:v>
                </c:pt>
                <c:pt idx="57">
                  <c:v>2010-M09</c:v>
                </c:pt>
                <c:pt idx="58">
                  <c:v>2010-M10</c:v>
                </c:pt>
                <c:pt idx="59">
                  <c:v>2010-M11</c:v>
                </c:pt>
                <c:pt idx="60">
                  <c:v>2010-M12</c:v>
                </c:pt>
                <c:pt idx="61">
                  <c:v>2011-M01</c:v>
                </c:pt>
                <c:pt idx="62">
                  <c:v>2011-M02</c:v>
                </c:pt>
                <c:pt idx="63">
                  <c:v>2011-M03</c:v>
                </c:pt>
                <c:pt idx="64">
                  <c:v>2011-M04</c:v>
                </c:pt>
                <c:pt idx="65">
                  <c:v>2011-M05</c:v>
                </c:pt>
                <c:pt idx="66">
                  <c:v>2011-M06</c:v>
                </c:pt>
                <c:pt idx="67">
                  <c:v>2011-M07</c:v>
                </c:pt>
                <c:pt idx="68">
                  <c:v>2011-M08</c:v>
                </c:pt>
                <c:pt idx="69">
                  <c:v>2011-M09</c:v>
                </c:pt>
                <c:pt idx="70">
                  <c:v>2011-M10</c:v>
                </c:pt>
                <c:pt idx="71">
                  <c:v>2011-M11</c:v>
                </c:pt>
                <c:pt idx="72">
                  <c:v>2011-M12</c:v>
                </c:pt>
                <c:pt idx="73">
                  <c:v>2012-M01</c:v>
                </c:pt>
                <c:pt idx="74">
                  <c:v>2012-M02</c:v>
                </c:pt>
                <c:pt idx="75">
                  <c:v>2012-M03</c:v>
                </c:pt>
                <c:pt idx="76">
                  <c:v>2012-M04</c:v>
                </c:pt>
                <c:pt idx="77">
                  <c:v>2012-M05</c:v>
                </c:pt>
                <c:pt idx="78">
                  <c:v>2012-M06</c:v>
                </c:pt>
                <c:pt idx="79">
                  <c:v>2012-M07</c:v>
                </c:pt>
                <c:pt idx="80">
                  <c:v>2012-M08</c:v>
                </c:pt>
                <c:pt idx="81">
                  <c:v>2012-M09</c:v>
                </c:pt>
                <c:pt idx="82">
                  <c:v>2012-M10</c:v>
                </c:pt>
                <c:pt idx="83">
                  <c:v>2012-M11</c:v>
                </c:pt>
                <c:pt idx="84">
                  <c:v>2012-M12</c:v>
                </c:pt>
                <c:pt idx="85">
                  <c:v>2013-M01</c:v>
                </c:pt>
                <c:pt idx="86">
                  <c:v>2013-M02</c:v>
                </c:pt>
                <c:pt idx="87">
                  <c:v>2013-M03</c:v>
                </c:pt>
                <c:pt idx="88">
                  <c:v>2013-M04</c:v>
                </c:pt>
                <c:pt idx="89">
                  <c:v>2013-M05</c:v>
                </c:pt>
                <c:pt idx="90">
                  <c:v>2013-M06</c:v>
                </c:pt>
                <c:pt idx="91">
                  <c:v>2013-M07</c:v>
                </c:pt>
                <c:pt idx="92">
                  <c:v>2013-M08</c:v>
                </c:pt>
                <c:pt idx="93">
                  <c:v>2013-M09</c:v>
                </c:pt>
                <c:pt idx="94">
                  <c:v>2013-M10</c:v>
                </c:pt>
                <c:pt idx="95">
                  <c:v>2013-M11</c:v>
                </c:pt>
                <c:pt idx="96">
                  <c:v>2013-M12</c:v>
                </c:pt>
                <c:pt idx="97">
                  <c:v>2014-M01</c:v>
                </c:pt>
                <c:pt idx="98">
                  <c:v>2014-M02</c:v>
                </c:pt>
                <c:pt idx="99">
                  <c:v>2014-M03</c:v>
                </c:pt>
                <c:pt idx="100">
                  <c:v>2014-M04</c:v>
                </c:pt>
                <c:pt idx="101">
                  <c:v>2014-M05</c:v>
                </c:pt>
                <c:pt idx="102">
                  <c:v>2014-M06</c:v>
                </c:pt>
                <c:pt idx="103">
                  <c:v>2014-M07</c:v>
                </c:pt>
                <c:pt idx="104">
                  <c:v>2014-M08</c:v>
                </c:pt>
                <c:pt idx="105">
                  <c:v>2014-M09</c:v>
                </c:pt>
                <c:pt idx="106">
                  <c:v>2014-M10</c:v>
                </c:pt>
                <c:pt idx="107">
                  <c:v>2014-M11</c:v>
                </c:pt>
                <c:pt idx="108">
                  <c:v>2014-M12</c:v>
                </c:pt>
                <c:pt idx="109">
                  <c:v>2015-M01</c:v>
                </c:pt>
                <c:pt idx="110">
                  <c:v>2015-M02</c:v>
                </c:pt>
                <c:pt idx="111">
                  <c:v>2015-M03</c:v>
                </c:pt>
                <c:pt idx="112">
                  <c:v>2015-M04</c:v>
                </c:pt>
                <c:pt idx="113">
                  <c:v>2015-M05</c:v>
                </c:pt>
                <c:pt idx="114">
                  <c:v>2015-M06</c:v>
                </c:pt>
                <c:pt idx="115">
                  <c:v>2015-M07</c:v>
                </c:pt>
                <c:pt idx="116">
                  <c:v>2015-M08</c:v>
                </c:pt>
                <c:pt idx="117">
                  <c:v>2015-M09</c:v>
                </c:pt>
                <c:pt idx="118">
                  <c:v>2015-M10</c:v>
                </c:pt>
                <c:pt idx="119">
                  <c:v>2015-M11</c:v>
                </c:pt>
                <c:pt idx="120">
                  <c:v>2015-M12</c:v>
                </c:pt>
                <c:pt idx="121">
                  <c:v>2016-M01</c:v>
                </c:pt>
                <c:pt idx="122">
                  <c:v>2016-M02</c:v>
                </c:pt>
                <c:pt idx="123">
                  <c:v>2016-M03</c:v>
                </c:pt>
                <c:pt idx="124">
                  <c:v>2016-M04</c:v>
                </c:pt>
                <c:pt idx="125">
                  <c:v>2016-M05</c:v>
                </c:pt>
                <c:pt idx="126">
                  <c:v>2016-M06</c:v>
                </c:pt>
                <c:pt idx="127">
                  <c:v>2016-M07</c:v>
                </c:pt>
                <c:pt idx="128">
                  <c:v>2016-M08</c:v>
                </c:pt>
                <c:pt idx="129">
                  <c:v>2016-M09</c:v>
                </c:pt>
                <c:pt idx="130">
                  <c:v>2016-M10</c:v>
                </c:pt>
                <c:pt idx="131">
                  <c:v>2016-M11</c:v>
                </c:pt>
                <c:pt idx="132">
                  <c:v>2016-M12</c:v>
                </c:pt>
                <c:pt idx="133">
                  <c:v>2017-M01</c:v>
                </c:pt>
                <c:pt idx="134">
                  <c:v>2017-M02</c:v>
                </c:pt>
                <c:pt idx="135">
                  <c:v>2017-M03</c:v>
                </c:pt>
                <c:pt idx="136">
                  <c:v>2017-M04</c:v>
                </c:pt>
                <c:pt idx="137">
                  <c:v>2017-M05</c:v>
                </c:pt>
                <c:pt idx="138">
                  <c:v>2017-M06</c:v>
                </c:pt>
                <c:pt idx="139">
                  <c:v>2017-M07</c:v>
                </c:pt>
                <c:pt idx="140">
                  <c:v>2017-M08</c:v>
                </c:pt>
                <c:pt idx="141">
                  <c:v>2017-M09</c:v>
                </c:pt>
                <c:pt idx="142">
                  <c:v>2017-M10</c:v>
                </c:pt>
                <c:pt idx="143">
                  <c:v>2017-M11</c:v>
                </c:pt>
                <c:pt idx="144">
                  <c:v>2017-M12</c:v>
                </c:pt>
                <c:pt idx="145">
                  <c:v>2018-M01</c:v>
                </c:pt>
                <c:pt idx="146">
                  <c:v>2018-M02</c:v>
                </c:pt>
                <c:pt idx="147">
                  <c:v>2018-M03</c:v>
                </c:pt>
                <c:pt idx="148">
                  <c:v>2018-M04</c:v>
                </c:pt>
                <c:pt idx="149">
                  <c:v>2018-M05</c:v>
                </c:pt>
                <c:pt idx="150">
                  <c:v>2018-M06</c:v>
                </c:pt>
                <c:pt idx="151">
                  <c:v>2018-M07</c:v>
                </c:pt>
                <c:pt idx="152">
                  <c:v>2018-M08</c:v>
                </c:pt>
                <c:pt idx="153">
                  <c:v>2018-M09</c:v>
                </c:pt>
                <c:pt idx="154">
                  <c:v>2018-M10</c:v>
                </c:pt>
                <c:pt idx="155">
                  <c:v>2018-M11</c:v>
                </c:pt>
                <c:pt idx="156">
                  <c:v>2018-M12</c:v>
                </c:pt>
                <c:pt idx="157">
                  <c:v>2019-M01</c:v>
                </c:pt>
                <c:pt idx="158">
                  <c:v>2019-M02</c:v>
                </c:pt>
                <c:pt idx="159">
                  <c:v>2019-M03</c:v>
                </c:pt>
                <c:pt idx="160">
                  <c:v>2019-M04</c:v>
                </c:pt>
                <c:pt idx="161">
                  <c:v>2019-M05</c:v>
                </c:pt>
                <c:pt idx="162">
                  <c:v>2019-M06</c:v>
                </c:pt>
                <c:pt idx="163">
                  <c:v>2019-M07</c:v>
                </c:pt>
                <c:pt idx="164">
                  <c:v>2019-M08</c:v>
                </c:pt>
                <c:pt idx="165">
                  <c:v>2019-M09</c:v>
                </c:pt>
                <c:pt idx="166">
                  <c:v>2019-M10</c:v>
                </c:pt>
                <c:pt idx="167">
                  <c:v>2019-M11</c:v>
                </c:pt>
                <c:pt idx="168">
                  <c:v>2019-M12</c:v>
                </c:pt>
                <c:pt idx="169">
                  <c:v>2020-M01</c:v>
                </c:pt>
                <c:pt idx="170">
                  <c:v>2020-M02</c:v>
                </c:pt>
                <c:pt idx="171">
                  <c:v>2020-M03</c:v>
                </c:pt>
              </c:strCache>
            </c:strRef>
          </c:cat>
          <c:val>
            <c:numRef>
              <c:f>Лист1!$B$14:$FQ$14</c:f>
              <c:numCache>
                <c:formatCode>0.0</c:formatCode>
                <c:ptCount val="172"/>
                <c:pt idx="0">
                  <c:v>3.2350669999999999</c:v>
                </c:pt>
                <c:pt idx="1">
                  <c:v>3.3583150000000002</c:v>
                </c:pt>
                <c:pt idx="2">
                  <c:v>3.2121200000000001</c:v>
                </c:pt>
                <c:pt idx="3">
                  <c:v>4.034764</c:v>
                </c:pt>
                <c:pt idx="4">
                  <c:v>3.8917950000000001</c:v>
                </c:pt>
                <c:pt idx="5">
                  <c:v>4.1756710000000004</c:v>
                </c:pt>
                <c:pt idx="6">
                  <c:v>4.2520990000000003</c:v>
                </c:pt>
                <c:pt idx="7">
                  <c:v>4.3669820000000001</c:v>
                </c:pt>
                <c:pt idx="8">
                  <c:v>3.6862219999999999</c:v>
                </c:pt>
                <c:pt idx="9">
                  <c:v>3.6246779999999998</c:v>
                </c:pt>
                <c:pt idx="10">
                  <c:v>3.4553090000000002</c:v>
                </c:pt>
                <c:pt idx="11">
                  <c:v>3.1914349999999998</c:v>
                </c:pt>
                <c:pt idx="12">
                  <c:v>3.4261270000000001</c:v>
                </c:pt>
                <c:pt idx="13">
                  <c:v>3.1314280000000001</c:v>
                </c:pt>
                <c:pt idx="14">
                  <c:v>3.0447199999999999</c:v>
                </c:pt>
                <c:pt idx="15">
                  <c:v>3.4294570000000002</c:v>
                </c:pt>
                <c:pt idx="16">
                  <c:v>3.8738130000000002</c:v>
                </c:pt>
                <c:pt idx="17">
                  <c:v>3.7177509999999998</c:v>
                </c:pt>
                <c:pt idx="18">
                  <c:v>3.9078930000000001</c:v>
                </c:pt>
                <c:pt idx="19">
                  <c:v>4.2083870000000001</c:v>
                </c:pt>
                <c:pt idx="20">
                  <c:v>3.3116590000000001</c:v>
                </c:pt>
                <c:pt idx="21">
                  <c:v>4.0809340000000001</c:v>
                </c:pt>
                <c:pt idx="22">
                  <c:v>4.5961100000000004</c:v>
                </c:pt>
                <c:pt idx="23">
                  <c:v>4.7500920000000004</c:v>
                </c:pt>
                <c:pt idx="24">
                  <c:v>4.9164760000000003</c:v>
                </c:pt>
                <c:pt idx="25">
                  <c:v>4.774661</c:v>
                </c:pt>
                <c:pt idx="26">
                  <c:v>4.7288730000000001</c:v>
                </c:pt>
                <c:pt idx="27">
                  <c:v>5.3604849999999997</c:v>
                </c:pt>
                <c:pt idx="28">
                  <c:v>5.3956720000000002</c:v>
                </c:pt>
                <c:pt idx="29">
                  <c:v>6.3014710000000003</c:v>
                </c:pt>
                <c:pt idx="30">
                  <c:v>7.0342169999999999</c:v>
                </c:pt>
                <c:pt idx="31">
                  <c:v>6.4750030000000001</c:v>
                </c:pt>
                <c:pt idx="32">
                  <c:v>5.6757179999999998</c:v>
                </c:pt>
                <c:pt idx="33">
                  <c:v>6.0098659999999997</c:v>
                </c:pt>
                <c:pt idx="34">
                  <c:v>4.7987289999999998</c:v>
                </c:pt>
                <c:pt idx="35">
                  <c:v>3.8643350000000001</c:v>
                </c:pt>
                <c:pt idx="36">
                  <c:v>3.1401870000000001</c:v>
                </c:pt>
                <c:pt idx="37">
                  <c:v>3.3319269999999999</c:v>
                </c:pt>
                <c:pt idx="38">
                  <c:v>2.5649280000000001</c:v>
                </c:pt>
                <c:pt idx="39">
                  <c:v>2.9865409999999999</c:v>
                </c:pt>
                <c:pt idx="40">
                  <c:v>2.889564</c:v>
                </c:pt>
                <c:pt idx="41">
                  <c:v>3.1926239999999999</c:v>
                </c:pt>
                <c:pt idx="42">
                  <c:v>3.3981629999999998</c:v>
                </c:pt>
                <c:pt idx="43">
                  <c:v>3.6370300000000002</c:v>
                </c:pt>
                <c:pt idx="44">
                  <c:v>3.1399910000000002</c:v>
                </c:pt>
                <c:pt idx="45">
                  <c:v>3.3953150000000001</c:v>
                </c:pt>
                <c:pt idx="46">
                  <c:v>3.8637589999999999</c:v>
                </c:pt>
                <c:pt idx="47">
                  <c:v>3.811785</c:v>
                </c:pt>
                <c:pt idx="48">
                  <c:v>4.428318</c:v>
                </c:pt>
                <c:pt idx="49">
                  <c:v>4.2808250000000001</c:v>
                </c:pt>
                <c:pt idx="50">
                  <c:v>4.1003400000000001</c:v>
                </c:pt>
                <c:pt idx="51">
                  <c:v>4.5297159999999996</c:v>
                </c:pt>
                <c:pt idx="52">
                  <c:v>4.5384380000000002</c:v>
                </c:pt>
                <c:pt idx="53">
                  <c:v>3.9639039999999999</c:v>
                </c:pt>
                <c:pt idx="54">
                  <c:v>4.7411979999999998</c:v>
                </c:pt>
                <c:pt idx="55">
                  <c:v>4.3627820000000002</c:v>
                </c:pt>
                <c:pt idx="56">
                  <c:v>3.5951040000000001</c:v>
                </c:pt>
                <c:pt idx="57">
                  <c:v>3.9073869999999999</c:v>
                </c:pt>
                <c:pt idx="58">
                  <c:v>4.8964740000000004</c:v>
                </c:pt>
                <c:pt idx="59">
                  <c:v>4.9319870000000003</c:v>
                </c:pt>
                <c:pt idx="60">
                  <c:v>4.857291</c:v>
                </c:pt>
                <c:pt idx="61">
                  <c:v>5.4107609999999999</c:v>
                </c:pt>
                <c:pt idx="62">
                  <c:v>4.6929100000000004</c:v>
                </c:pt>
                <c:pt idx="63">
                  <c:v>6.079275</c:v>
                </c:pt>
                <c:pt idx="64">
                  <c:v>6.5631120000000003</c:v>
                </c:pt>
                <c:pt idx="65">
                  <c:v>6.4309180000000001</c:v>
                </c:pt>
                <c:pt idx="66">
                  <c:v>5.3905440000000002</c:v>
                </c:pt>
                <c:pt idx="67">
                  <c:v>5.3564629999999998</c:v>
                </c:pt>
                <c:pt idx="68">
                  <c:v>4.8337190000000003</c:v>
                </c:pt>
                <c:pt idx="69">
                  <c:v>5.1929629999999998</c:v>
                </c:pt>
                <c:pt idx="70">
                  <c:v>5.2168929999999998</c:v>
                </c:pt>
                <c:pt idx="71">
                  <c:v>5.1456989999999996</c:v>
                </c:pt>
                <c:pt idx="72">
                  <c:v>5.8958329999999997</c:v>
                </c:pt>
                <c:pt idx="73">
                  <c:v>5.9435929999999999</c:v>
                </c:pt>
                <c:pt idx="74">
                  <c:v>5.7725559999999998</c:v>
                </c:pt>
                <c:pt idx="75">
                  <c:v>6.1007889999999998</c:v>
                </c:pt>
                <c:pt idx="76">
                  <c:v>5.7500340000000003</c:v>
                </c:pt>
                <c:pt idx="77">
                  <c:v>6.6307559999999999</c:v>
                </c:pt>
                <c:pt idx="78">
                  <c:v>5.1288109999999998</c:v>
                </c:pt>
                <c:pt idx="79">
                  <c:v>6.1759449999999996</c:v>
                </c:pt>
                <c:pt idx="80">
                  <c:v>5.6674680000000004</c:v>
                </c:pt>
                <c:pt idx="81">
                  <c:v>4.9156319999999996</c:v>
                </c:pt>
                <c:pt idx="82">
                  <c:v>4.8063279999999997</c:v>
                </c:pt>
                <c:pt idx="83">
                  <c:v>4.2284810000000004</c:v>
                </c:pt>
                <c:pt idx="84">
                  <c:v>5.7256359999999997</c:v>
                </c:pt>
                <c:pt idx="85">
                  <c:v>5.9783600000000003</c:v>
                </c:pt>
                <c:pt idx="86">
                  <c:v>5.3310579999999996</c:v>
                </c:pt>
                <c:pt idx="87">
                  <c:v>5.2045190000000003</c:v>
                </c:pt>
                <c:pt idx="88">
                  <c:v>4.8384770000000001</c:v>
                </c:pt>
                <c:pt idx="89">
                  <c:v>5.5775769999999998</c:v>
                </c:pt>
                <c:pt idx="90">
                  <c:v>4.955622</c:v>
                </c:pt>
                <c:pt idx="91">
                  <c:v>5.5463339999999999</c:v>
                </c:pt>
                <c:pt idx="92">
                  <c:v>5.0136329999999996</c:v>
                </c:pt>
                <c:pt idx="93">
                  <c:v>5.1636689999999996</c:v>
                </c:pt>
                <c:pt idx="94">
                  <c:v>4.5665149999999999</c:v>
                </c:pt>
                <c:pt idx="95">
                  <c:v>4.7435489999999998</c:v>
                </c:pt>
                <c:pt idx="96">
                  <c:v>5.8900319999999997</c:v>
                </c:pt>
                <c:pt idx="97">
                  <c:v>4.8867279999999997</c:v>
                </c:pt>
                <c:pt idx="98">
                  <c:v>5.258813</c:v>
                </c:pt>
                <c:pt idx="99">
                  <c:v>5.9436809999999998</c:v>
                </c:pt>
                <c:pt idx="100">
                  <c:v>5.1530259999999997</c:v>
                </c:pt>
                <c:pt idx="101">
                  <c:v>5.6175839999999999</c:v>
                </c:pt>
                <c:pt idx="102">
                  <c:v>4.5378280000000002</c:v>
                </c:pt>
                <c:pt idx="103">
                  <c:v>5.2040410000000001</c:v>
                </c:pt>
                <c:pt idx="104">
                  <c:v>3.2702369999999998</c:v>
                </c:pt>
                <c:pt idx="105">
                  <c:v>4.6348099999999999</c:v>
                </c:pt>
                <c:pt idx="106">
                  <c:v>4.2635550000000002</c:v>
                </c:pt>
                <c:pt idx="107">
                  <c:v>3.517029</c:v>
                </c:pt>
                <c:pt idx="108">
                  <c:v>3.505347</c:v>
                </c:pt>
                <c:pt idx="109">
                  <c:v>2.5692529999999998</c:v>
                </c:pt>
                <c:pt idx="110">
                  <c:v>2.5367570000000002</c:v>
                </c:pt>
                <c:pt idx="111">
                  <c:v>2.7026870000000001</c:v>
                </c:pt>
                <c:pt idx="112">
                  <c:v>2.5359250000000002</c:v>
                </c:pt>
                <c:pt idx="113">
                  <c:v>4.0020420000000003</c:v>
                </c:pt>
                <c:pt idx="114">
                  <c:v>3.2266159999999999</c:v>
                </c:pt>
                <c:pt idx="115">
                  <c:v>3.1284999999999998</c:v>
                </c:pt>
                <c:pt idx="116">
                  <c:v>2.7054749999999999</c:v>
                </c:pt>
                <c:pt idx="117">
                  <c:v>2.346225</c:v>
                </c:pt>
                <c:pt idx="118">
                  <c:v>2.6049169999999999</c:v>
                </c:pt>
                <c:pt idx="119">
                  <c:v>2.5601769999999999</c:v>
                </c:pt>
                <c:pt idx="120">
                  <c:v>2.3058230000000002</c:v>
                </c:pt>
                <c:pt idx="121">
                  <c:v>1.844406</c:v>
                </c:pt>
                <c:pt idx="122">
                  <c:v>1.8843620000000001</c:v>
                </c:pt>
                <c:pt idx="123">
                  <c:v>1.9179660000000001</c:v>
                </c:pt>
                <c:pt idx="124">
                  <c:v>2.257117</c:v>
                </c:pt>
                <c:pt idx="125">
                  <c:v>2.2194600000000002</c:v>
                </c:pt>
                <c:pt idx="126">
                  <c:v>1.9010929999999999</c:v>
                </c:pt>
                <c:pt idx="127">
                  <c:v>2.5458509999999999</c:v>
                </c:pt>
                <c:pt idx="128">
                  <c:v>2.2927759999999999</c:v>
                </c:pt>
                <c:pt idx="129">
                  <c:v>2.1747070000000002</c:v>
                </c:pt>
                <c:pt idx="130">
                  <c:v>2.0602879999999999</c:v>
                </c:pt>
                <c:pt idx="131">
                  <c:v>2.398307</c:v>
                </c:pt>
                <c:pt idx="132">
                  <c:v>2.7056089999999999</c:v>
                </c:pt>
                <c:pt idx="133">
                  <c:v>2.76979</c:v>
                </c:pt>
                <c:pt idx="134">
                  <c:v>2.7285499999999998</c:v>
                </c:pt>
                <c:pt idx="135">
                  <c:v>2.8781750000000001</c:v>
                </c:pt>
                <c:pt idx="136">
                  <c:v>2.7940399999999999</c:v>
                </c:pt>
                <c:pt idx="137">
                  <c:v>3.489614</c:v>
                </c:pt>
                <c:pt idx="138">
                  <c:v>2.6976619999999998</c:v>
                </c:pt>
                <c:pt idx="139">
                  <c:v>3.0916250000000001</c:v>
                </c:pt>
                <c:pt idx="140">
                  <c:v>2.961544</c:v>
                </c:pt>
                <c:pt idx="141">
                  <c:v>3.3133840000000001</c:v>
                </c:pt>
                <c:pt idx="142">
                  <c:v>3.0342380000000002</c:v>
                </c:pt>
                <c:pt idx="143">
                  <c:v>3.1409880000000001</c:v>
                </c:pt>
                <c:pt idx="144">
                  <c:v>2.9825599999999999</c:v>
                </c:pt>
                <c:pt idx="145">
                  <c:v>3.683624</c:v>
                </c:pt>
                <c:pt idx="146">
                  <c:v>3.0889989999999998</c:v>
                </c:pt>
                <c:pt idx="147">
                  <c:v>3.3824920000000001</c:v>
                </c:pt>
                <c:pt idx="148">
                  <c:v>3.6568510000000001</c:v>
                </c:pt>
                <c:pt idx="149">
                  <c:v>3.9701550000000001</c:v>
                </c:pt>
                <c:pt idx="150">
                  <c:v>3.7347939999999999</c:v>
                </c:pt>
                <c:pt idx="151">
                  <c:v>4.8811910000000003</c:v>
                </c:pt>
                <c:pt idx="152">
                  <c:v>4.7837149999999999</c:v>
                </c:pt>
                <c:pt idx="153">
                  <c:v>4.0951620000000002</c:v>
                </c:pt>
                <c:pt idx="154">
                  <c:v>4.5484400000000003</c:v>
                </c:pt>
                <c:pt idx="155">
                  <c:v>3.629445</c:v>
                </c:pt>
                <c:pt idx="156">
                  <c:v>3.3328190000000002</c:v>
                </c:pt>
                <c:pt idx="157">
                  <c:v>3.752049</c:v>
                </c:pt>
                <c:pt idx="158">
                  <c:v>3.4464419999999998</c:v>
                </c:pt>
                <c:pt idx="159">
                  <c:v>3.3778380000000001</c:v>
                </c:pt>
                <c:pt idx="160">
                  <c:v>3.3882129999999999</c:v>
                </c:pt>
                <c:pt idx="161">
                  <c:v>4.4885619999999999</c:v>
                </c:pt>
                <c:pt idx="162">
                  <c:v>3.1555360000000001</c:v>
                </c:pt>
                <c:pt idx="163">
                  <c:v>3.4955250000000002</c:v>
                </c:pt>
                <c:pt idx="164">
                  <c:v>3.0186549999999999</c:v>
                </c:pt>
                <c:pt idx="165">
                  <c:v>3.4415339999999999</c:v>
                </c:pt>
                <c:pt idx="166">
                  <c:v>3.1654409999999999</c:v>
                </c:pt>
                <c:pt idx="167">
                  <c:v>3.2017709999999999</c:v>
                </c:pt>
                <c:pt idx="168">
                  <c:v>3.4743469999999999</c:v>
                </c:pt>
                <c:pt idx="169">
                  <c:v>3.7951649999999999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94D-46EB-ADAF-C66F1E71FE14}"/>
            </c:ext>
          </c:extLst>
        </c:ser>
        <c:ser>
          <c:idx val="2"/>
          <c:order val="2"/>
          <c:tx>
            <c:strRef>
              <c:f>Лист1!$A$15</c:f>
              <c:strCache>
                <c:ptCount val="1"/>
                <c:pt idx="0">
                  <c:v>United States of America</c:v>
                </c:pt>
              </c:strCache>
            </c:strRef>
          </c:tx>
          <c:marker>
            <c:symbol val="none"/>
          </c:marker>
          <c:cat>
            <c:strRef>
              <c:f>Лист1!$B$12:$FQ$12</c:f>
              <c:strCache>
                <c:ptCount val="172"/>
                <c:pt idx="0">
                  <c:v>2005-M12</c:v>
                </c:pt>
                <c:pt idx="1">
                  <c:v>2006-M01</c:v>
                </c:pt>
                <c:pt idx="2">
                  <c:v>2006-M02</c:v>
                </c:pt>
                <c:pt idx="3">
                  <c:v>2006-M03</c:v>
                </c:pt>
                <c:pt idx="4">
                  <c:v>2006-M04</c:v>
                </c:pt>
                <c:pt idx="5">
                  <c:v>2006-M05</c:v>
                </c:pt>
                <c:pt idx="6">
                  <c:v>2006-M06</c:v>
                </c:pt>
                <c:pt idx="7">
                  <c:v>2006-M07</c:v>
                </c:pt>
                <c:pt idx="8">
                  <c:v>2006-M08</c:v>
                </c:pt>
                <c:pt idx="9">
                  <c:v>2006-M09</c:v>
                </c:pt>
                <c:pt idx="10">
                  <c:v>2006-M10</c:v>
                </c:pt>
                <c:pt idx="11">
                  <c:v>2006-M11</c:v>
                </c:pt>
                <c:pt idx="12">
                  <c:v>2006-M12</c:v>
                </c:pt>
                <c:pt idx="13">
                  <c:v>2007-M01</c:v>
                </c:pt>
                <c:pt idx="14">
                  <c:v>2007-M02</c:v>
                </c:pt>
                <c:pt idx="15">
                  <c:v>2007-M03</c:v>
                </c:pt>
                <c:pt idx="16">
                  <c:v>2007-M04</c:v>
                </c:pt>
                <c:pt idx="17">
                  <c:v>2007-M05</c:v>
                </c:pt>
                <c:pt idx="18">
                  <c:v>2007-M06</c:v>
                </c:pt>
                <c:pt idx="19">
                  <c:v>2007-M07</c:v>
                </c:pt>
                <c:pt idx="20">
                  <c:v>2007-M08</c:v>
                </c:pt>
                <c:pt idx="21">
                  <c:v>2007-M09</c:v>
                </c:pt>
                <c:pt idx="22">
                  <c:v>2007-M10</c:v>
                </c:pt>
                <c:pt idx="23">
                  <c:v>2007-M11</c:v>
                </c:pt>
                <c:pt idx="24">
                  <c:v>2007-M12</c:v>
                </c:pt>
                <c:pt idx="25">
                  <c:v>2008-M01</c:v>
                </c:pt>
                <c:pt idx="26">
                  <c:v>2008-M02</c:v>
                </c:pt>
                <c:pt idx="27">
                  <c:v>2008-M03</c:v>
                </c:pt>
                <c:pt idx="28">
                  <c:v>2008-M04</c:v>
                </c:pt>
                <c:pt idx="29">
                  <c:v>2008-M05</c:v>
                </c:pt>
                <c:pt idx="30">
                  <c:v>2008-M06</c:v>
                </c:pt>
                <c:pt idx="31">
                  <c:v>2008-M07</c:v>
                </c:pt>
                <c:pt idx="32">
                  <c:v>2008-M08</c:v>
                </c:pt>
                <c:pt idx="33">
                  <c:v>2008-M09</c:v>
                </c:pt>
                <c:pt idx="34">
                  <c:v>2008-M10</c:v>
                </c:pt>
                <c:pt idx="35">
                  <c:v>2008-M11</c:v>
                </c:pt>
                <c:pt idx="36">
                  <c:v>2008-M12</c:v>
                </c:pt>
                <c:pt idx="37">
                  <c:v>2009-M01</c:v>
                </c:pt>
                <c:pt idx="38">
                  <c:v>2009-M02</c:v>
                </c:pt>
                <c:pt idx="39">
                  <c:v>2009-M03</c:v>
                </c:pt>
                <c:pt idx="40">
                  <c:v>2009-M04</c:v>
                </c:pt>
                <c:pt idx="41">
                  <c:v>2009-M05</c:v>
                </c:pt>
                <c:pt idx="42">
                  <c:v>2009-M06</c:v>
                </c:pt>
                <c:pt idx="43">
                  <c:v>2009-M07</c:v>
                </c:pt>
                <c:pt idx="44">
                  <c:v>2009-M08</c:v>
                </c:pt>
                <c:pt idx="45">
                  <c:v>2009-M09</c:v>
                </c:pt>
                <c:pt idx="46">
                  <c:v>2009-M10</c:v>
                </c:pt>
                <c:pt idx="47">
                  <c:v>2009-M11</c:v>
                </c:pt>
                <c:pt idx="48">
                  <c:v>2009-M12</c:v>
                </c:pt>
                <c:pt idx="49">
                  <c:v>2010-M01</c:v>
                </c:pt>
                <c:pt idx="50">
                  <c:v>2010-M02</c:v>
                </c:pt>
                <c:pt idx="51">
                  <c:v>2010-M03</c:v>
                </c:pt>
                <c:pt idx="52">
                  <c:v>2010-M04</c:v>
                </c:pt>
                <c:pt idx="53">
                  <c:v>2010-M05</c:v>
                </c:pt>
                <c:pt idx="54">
                  <c:v>2010-M06</c:v>
                </c:pt>
                <c:pt idx="55">
                  <c:v>2010-M07</c:v>
                </c:pt>
                <c:pt idx="56">
                  <c:v>2010-M08</c:v>
                </c:pt>
                <c:pt idx="57">
                  <c:v>2010-M09</c:v>
                </c:pt>
                <c:pt idx="58">
                  <c:v>2010-M10</c:v>
                </c:pt>
                <c:pt idx="59">
                  <c:v>2010-M11</c:v>
                </c:pt>
                <c:pt idx="60">
                  <c:v>2010-M12</c:v>
                </c:pt>
                <c:pt idx="61">
                  <c:v>2011-M01</c:v>
                </c:pt>
                <c:pt idx="62">
                  <c:v>2011-M02</c:v>
                </c:pt>
                <c:pt idx="63">
                  <c:v>2011-M03</c:v>
                </c:pt>
                <c:pt idx="64">
                  <c:v>2011-M04</c:v>
                </c:pt>
                <c:pt idx="65">
                  <c:v>2011-M05</c:v>
                </c:pt>
                <c:pt idx="66">
                  <c:v>2011-M06</c:v>
                </c:pt>
                <c:pt idx="67">
                  <c:v>2011-M07</c:v>
                </c:pt>
                <c:pt idx="68">
                  <c:v>2011-M08</c:v>
                </c:pt>
                <c:pt idx="69">
                  <c:v>2011-M09</c:v>
                </c:pt>
                <c:pt idx="70">
                  <c:v>2011-M10</c:v>
                </c:pt>
                <c:pt idx="71">
                  <c:v>2011-M11</c:v>
                </c:pt>
                <c:pt idx="72">
                  <c:v>2011-M12</c:v>
                </c:pt>
                <c:pt idx="73">
                  <c:v>2012-M01</c:v>
                </c:pt>
                <c:pt idx="74">
                  <c:v>2012-M02</c:v>
                </c:pt>
                <c:pt idx="75">
                  <c:v>2012-M03</c:v>
                </c:pt>
                <c:pt idx="76">
                  <c:v>2012-M04</c:v>
                </c:pt>
                <c:pt idx="77">
                  <c:v>2012-M05</c:v>
                </c:pt>
                <c:pt idx="78">
                  <c:v>2012-M06</c:v>
                </c:pt>
                <c:pt idx="79">
                  <c:v>2012-M07</c:v>
                </c:pt>
                <c:pt idx="80">
                  <c:v>2012-M08</c:v>
                </c:pt>
                <c:pt idx="81">
                  <c:v>2012-M09</c:v>
                </c:pt>
                <c:pt idx="82">
                  <c:v>2012-M10</c:v>
                </c:pt>
                <c:pt idx="83">
                  <c:v>2012-M11</c:v>
                </c:pt>
                <c:pt idx="84">
                  <c:v>2012-M12</c:v>
                </c:pt>
                <c:pt idx="85">
                  <c:v>2013-M01</c:v>
                </c:pt>
                <c:pt idx="86">
                  <c:v>2013-M02</c:v>
                </c:pt>
                <c:pt idx="87">
                  <c:v>2013-M03</c:v>
                </c:pt>
                <c:pt idx="88">
                  <c:v>2013-M04</c:v>
                </c:pt>
                <c:pt idx="89">
                  <c:v>2013-M05</c:v>
                </c:pt>
                <c:pt idx="90">
                  <c:v>2013-M06</c:v>
                </c:pt>
                <c:pt idx="91">
                  <c:v>2013-M07</c:v>
                </c:pt>
                <c:pt idx="92">
                  <c:v>2013-M08</c:v>
                </c:pt>
                <c:pt idx="93">
                  <c:v>2013-M09</c:v>
                </c:pt>
                <c:pt idx="94">
                  <c:v>2013-M10</c:v>
                </c:pt>
                <c:pt idx="95">
                  <c:v>2013-M11</c:v>
                </c:pt>
                <c:pt idx="96">
                  <c:v>2013-M12</c:v>
                </c:pt>
                <c:pt idx="97">
                  <c:v>2014-M01</c:v>
                </c:pt>
                <c:pt idx="98">
                  <c:v>2014-M02</c:v>
                </c:pt>
                <c:pt idx="99">
                  <c:v>2014-M03</c:v>
                </c:pt>
                <c:pt idx="100">
                  <c:v>2014-M04</c:v>
                </c:pt>
                <c:pt idx="101">
                  <c:v>2014-M05</c:v>
                </c:pt>
                <c:pt idx="102">
                  <c:v>2014-M06</c:v>
                </c:pt>
                <c:pt idx="103">
                  <c:v>2014-M07</c:v>
                </c:pt>
                <c:pt idx="104">
                  <c:v>2014-M08</c:v>
                </c:pt>
                <c:pt idx="105">
                  <c:v>2014-M09</c:v>
                </c:pt>
                <c:pt idx="106">
                  <c:v>2014-M10</c:v>
                </c:pt>
                <c:pt idx="107">
                  <c:v>2014-M11</c:v>
                </c:pt>
                <c:pt idx="108">
                  <c:v>2014-M12</c:v>
                </c:pt>
                <c:pt idx="109">
                  <c:v>2015-M01</c:v>
                </c:pt>
                <c:pt idx="110">
                  <c:v>2015-M02</c:v>
                </c:pt>
                <c:pt idx="111">
                  <c:v>2015-M03</c:v>
                </c:pt>
                <c:pt idx="112">
                  <c:v>2015-M04</c:v>
                </c:pt>
                <c:pt idx="113">
                  <c:v>2015-M05</c:v>
                </c:pt>
                <c:pt idx="114">
                  <c:v>2015-M06</c:v>
                </c:pt>
                <c:pt idx="115">
                  <c:v>2015-M07</c:v>
                </c:pt>
                <c:pt idx="116">
                  <c:v>2015-M08</c:v>
                </c:pt>
                <c:pt idx="117">
                  <c:v>2015-M09</c:v>
                </c:pt>
                <c:pt idx="118">
                  <c:v>2015-M10</c:v>
                </c:pt>
                <c:pt idx="119">
                  <c:v>2015-M11</c:v>
                </c:pt>
                <c:pt idx="120">
                  <c:v>2015-M12</c:v>
                </c:pt>
                <c:pt idx="121">
                  <c:v>2016-M01</c:v>
                </c:pt>
                <c:pt idx="122">
                  <c:v>2016-M02</c:v>
                </c:pt>
                <c:pt idx="123">
                  <c:v>2016-M03</c:v>
                </c:pt>
                <c:pt idx="124">
                  <c:v>2016-M04</c:v>
                </c:pt>
                <c:pt idx="125">
                  <c:v>2016-M05</c:v>
                </c:pt>
                <c:pt idx="126">
                  <c:v>2016-M06</c:v>
                </c:pt>
                <c:pt idx="127">
                  <c:v>2016-M07</c:v>
                </c:pt>
                <c:pt idx="128">
                  <c:v>2016-M08</c:v>
                </c:pt>
                <c:pt idx="129">
                  <c:v>2016-M09</c:v>
                </c:pt>
                <c:pt idx="130">
                  <c:v>2016-M10</c:v>
                </c:pt>
                <c:pt idx="131">
                  <c:v>2016-M11</c:v>
                </c:pt>
                <c:pt idx="132">
                  <c:v>2016-M12</c:v>
                </c:pt>
                <c:pt idx="133">
                  <c:v>2017-M01</c:v>
                </c:pt>
                <c:pt idx="134">
                  <c:v>2017-M02</c:v>
                </c:pt>
                <c:pt idx="135">
                  <c:v>2017-M03</c:v>
                </c:pt>
                <c:pt idx="136">
                  <c:v>2017-M04</c:v>
                </c:pt>
                <c:pt idx="137">
                  <c:v>2017-M05</c:v>
                </c:pt>
                <c:pt idx="138">
                  <c:v>2017-M06</c:v>
                </c:pt>
                <c:pt idx="139">
                  <c:v>2017-M07</c:v>
                </c:pt>
                <c:pt idx="140">
                  <c:v>2017-M08</c:v>
                </c:pt>
                <c:pt idx="141">
                  <c:v>2017-M09</c:v>
                </c:pt>
                <c:pt idx="142">
                  <c:v>2017-M10</c:v>
                </c:pt>
                <c:pt idx="143">
                  <c:v>2017-M11</c:v>
                </c:pt>
                <c:pt idx="144">
                  <c:v>2017-M12</c:v>
                </c:pt>
                <c:pt idx="145">
                  <c:v>2018-M01</c:v>
                </c:pt>
                <c:pt idx="146">
                  <c:v>2018-M02</c:v>
                </c:pt>
                <c:pt idx="147">
                  <c:v>2018-M03</c:v>
                </c:pt>
                <c:pt idx="148">
                  <c:v>2018-M04</c:v>
                </c:pt>
                <c:pt idx="149">
                  <c:v>2018-M05</c:v>
                </c:pt>
                <c:pt idx="150">
                  <c:v>2018-M06</c:v>
                </c:pt>
                <c:pt idx="151">
                  <c:v>2018-M07</c:v>
                </c:pt>
                <c:pt idx="152">
                  <c:v>2018-M08</c:v>
                </c:pt>
                <c:pt idx="153">
                  <c:v>2018-M09</c:v>
                </c:pt>
                <c:pt idx="154">
                  <c:v>2018-M10</c:v>
                </c:pt>
                <c:pt idx="155">
                  <c:v>2018-M11</c:v>
                </c:pt>
                <c:pt idx="156">
                  <c:v>2018-M12</c:v>
                </c:pt>
                <c:pt idx="157">
                  <c:v>2019-M01</c:v>
                </c:pt>
                <c:pt idx="158">
                  <c:v>2019-M02</c:v>
                </c:pt>
                <c:pt idx="159">
                  <c:v>2019-M03</c:v>
                </c:pt>
                <c:pt idx="160">
                  <c:v>2019-M04</c:v>
                </c:pt>
                <c:pt idx="161">
                  <c:v>2019-M05</c:v>
                </c:pt>
                <c:pt idx="162">
                  <c:v>2019-M06</c:v>
                </c:pt>
                <c:pt idx="163">
                  <c:v>2019-M07</c:v>
                </c:pt>
                <c:pt idx="164">
                  <c:v>2019-M08</c:v>
                </c:pt>
                <c:pt idx="165">
                  <c:v>2019-M09</c:v>
                </c:pt>
                <c:pt idx="166">
                  <c:v>2019-M10</c:v>
                </c:pt>
                <c:pt idx="167">
                  <c:v>2019-M11</c:v>
                </c:pt>
                <c:pt idx="168">
                  <c:v>2019-M12</c:v>
                </c:pt>
                <c:pt idx="169">
                  <c:v>2020-M01</c:v>
                </c:pt>
                <c:pt idx="170">
                  <c:v>2020-M02</c:v>
                </c:pt>
                <c:pt idx="171">
                  <c:v>2020-M03</c:v>
                </c:pt>
              </c:strCache>
            </c:strRef>
          </c:cat>
          <c:val>
            <c:numRef>
              <c:f>Лист1!$B$15:$FQ$15</c:f>
              <c:numCache>
                <c:formatCode>0.0</c:formatCode>
                <c:ptCount val="172"/>
                <c:pt idx="0">
                  <c:v>2.4466610000000002</c:v>
                </c:pt>
                <c:pt idx="1">
                  <c:v>2.2693669999999999</c:v>
                </c:pt>
                <c:pt idx="2">
                  <c:v>2.3698329999999999</c:v>
                </c:pt>
                <c:pt idx="3">
                  <c:v>3.0433340000000002</c:v>
                </c:pt>
                <c:pt idx="4">
                  <c:v>3.1659540000000002</c:v>
                </c:pt>
                <c:pt idx="5">
                  <c:v>2.9968699999999999</c:v>
                </c:pt>
                <c:pt idx="6">
                  <c:v>2.8579859999999999</c:v>
                </c:pt>
                <c:pt idx="7">
                  <c:v>2.8690709999999999</c:v>
                </c:pt>
                <c:pt idx="8">
                  <c:v>2.9393199999999999</c:v>
                </c:pt>
                <c:pt idx="9">
                  <c:v>3.5740970000000001</c:v>
                </c:pt>
                <c:pt idx="10">
                  <c:v>3.182245</c:v>
                </c:pt>
                <c:pt idx="11">
                  <c:v>2.9446379999999999</c:v>
                </c:pt>
                <c:pt idx="12">
                  <c:v>2.6840250000000001</c:v>
                </c:pt>
                <c:pt idx="13">
                  <c:v>2.849755</c:v>
                </c:pt>
                <c:pt idx="14">
                  <c:v>2.5751780000000002</c:v>
                </c:pt>
                <c:pt idx="15">
                  <c:v>2.903235</c:v>
                </c:pt>
                <c:pt idx="16">
                  <c:v>3.1766399999999999</c:v>
                </c:pt>
                <c:pt idx="17">
                  <c:v>3.43032</c:v>
                </c:pt>
                <c:pt idx="18">
                  <c:v>3.4637159999999998</c:v>
                </c:pt>
                <c:pt idx="19">
                  <c:v>3.5522629999999999</c:v>
                </c:pt>
                <c:pt idx="20">
                  <c:v>3.8692709999999999</c:v>
                </c:pt>
                <c:pt idx="21">
                  <c:v>3.4651109999999998</c:v>
                </c:pt>
                <c:pt idx="22">
                  <c:v>3.4470960000000002</c:v>
                </c:pt>
                <c:pt idx="23">
                  <c:v>4.6180539999999999</c:v>
                </c:pt>
                <c:pt idx="24">
                  <c:v>4.8973240000000002</c:v>
                </c:pt>
                <c:pt idx="25">
                  <c:v>5.1050490000000002</c:v>
                </c:pt>
                <c:pt idx="26">
                  <c:v>5.5685019999999996</c:v>
                </c:pt>
                <c:pt idx="27">
                  <c:v>5.8809240000000003</c:v>
                </c:pt>
                <c:pt idx="28">
                  <c:v>5.9353290000000003</c:v>
                </c:pt>
                <c:pt idx="29">
                  <c:v>6.9673360000000004</c:v>
                </c:pt>
                <c:pt idx="30">
                  <c:v>8.7545029999999997</c:v>
                </c:pt>
                <c:pt idx="31">
                  <c:v>9.027253</c:v>
                </c:pt>
                <c:pt idx="32">
                  <c:v>8.8423459999999992</c:v>
                </c:pt>
                <c:pt idx="33">
                  <c:v>5.2863819999999997</c:v>
                </c:pt>
                <c:pt idx="34">
                  <c:v>5.9982860000000002</c:v>
                </c:pt>
                <c:pt idx="35">
                  <c:v>5.1364460000000003</c:v>
                </c:pt>
                <c:pt idx="36">
                  <c:v>4.4379109999999997</c:v>
                </c:pt>
                <c:pt idx="37">
                  <c:v>4.0686749999999998</c:v>
                </c:pt>
                <c:pt idx="38">
                  <c:v>3.656234</c:v>
                </c:pt>
                <c:pt idx="39">
                  <c:v>3.8489599999999999</c:v>
                </c:pt>
                <c:pt idx="40">
                  <c:v>3.688329</c:v>
                </c:pt>
                <c:pt idx="41">
                  <c:v>4.2812200000000002</c:v>
                </c:pt>
                <c:pt idx="42">
                  <c:v>4.5495700000000001</c:v>
                </c:pt>
                <c:pt idx="43">
                  <c:v>5.100295</c:v>
                </c:pt>
                <c:pt idx="44">
                  <c:v>4.9920499999999999</c:v>
                </c:pt>
                <c:pt idx="45">
                  <c:v>5.1791609999999997</c:v>
                </c:pt>
                <c:pt idx="46">
                  <c:v>5.2704199999999997</c:v>
                </c:pt>
                <c:pt idx="47">
                  <c:v>5.0549039999999996</c:v>
                </c:pt>
                <c:pt idx="48">
                  <c:v>5.3694199999999999</c:v>
                </c:pt>
                <c:pt idx="49">
                  <c:v>5.318899</c:v>
                </c:pt>
                <c:pt idx="50">
                  <c:v>5.2150299999999996</c:v>
                </c:pt>
                <c:pt idx="51">
                  <c:v>6.6962590000000004</c:v>
                </c:pt>
                <c:pt idx="52">
                  <c:v>7.026764</c:v>
                </c:pt>
                <c:pt idx="53">
                  <c:v>6.9848869999999996</c:v>
                </c:pt>
                <c:pt idx="54">
                  <c:v>6.2045329999999996</c:v>
                </c:pt>
                <c:pt idx="55">
                  <c:v>6.8709369999999996</c:v>
                </c:pt>
                <c:pt idx="56">
                  <c:v>6.78932</c:v>
                </c:pt>
                <c:pt idx="57">
                  <c:v>6.9507560000000002</c:v>
                </c:pt>
                <c:pt idx="58">
                  <c:v>7.5243130000000003</c:v>
                </c:pt>
                <c:pt idx="59">
                  <c:v>7.7597849999999999</c:v>
                </c:pt>
                <c:pt idx="60">
                  <c:v>8.3505490000000009</c:v>
                </c:pt>
                <c:pt idx="61">
                  <c:v>9.4840389999999992</c:v>
                </c:pt>
                <c:pt idx="62">
                  <c:v>8.3797829999999998</c:v>
                </c:pt>
                <c:pt idx="63">
                  <c:v>10.085952000000001</c:v>
                </c:pt>
                <c:pt idx="64">
                  <c:v>11.229544000000001</c:v>
                </c:pt>
                <c:pt idx="65">
                  <c:v>11.019023000000001</c:v>
                </c:pt>
                <c:pt idx="66">
                  <c:v>10.1722</c:v>
                </c:pt>
                <c:pt idx="67">
                  <c:v>11.224371</c:v>
                </c:pt>
                <c:pt idx="68">
                  <c:v>12.072827</c:v>
                </c:pt>
                <c:pt idx="69">
                  <c:v>11.243176</c:v>
                </c:pt>
                <c:pt idx="70">
                  <c:v>11.535655999999999</c:v>
                </c:pt>
                <c:pt idx="71">
                  <c:v>11.562673</c:v>
                </c:pt>
                <c:pt idx="72">
                  <c:v>12.441347</c:v>
                </c:pt>
                <c:pt idx="73">
                  <c:v>10.641252</c:v>
                </c:pt>
                <c:pt idx="74">
                  <c:v>10.485289</c:v>
                </c:pt>
                <c:pt idx="75">
                  <c:v>12.004628</c:v>
                </c:pt>
                <c:pt idx="76">
                  <c:v>12.105200999999999</c:v>
                </c:pt>
                <c:pt idx="77">
                  <c:v>11.481646</c:v>
                </c:pt>
                <c:pt idx="78">
                  <c:v>11.056027</c:v>
                </c:pt>
                <c:pt idx="79">
                  <c:v>10.920947999999999</c:v>
                </c:pt>
                <c:pt idx="80">
                  <c:v>10.827794000000001</c:v>
                </c:pt>
                <c:pt idx="81">
                  <c:v>11.368608999999999</c:v>
                </c:pt>
                <c:pt idx="82">
                  <c:v>11.635704</c:v>
                </c:pt>
                <c:pt idx="83">
                  <c:v>11.664720000000001</c:v>
                </c:pt>
                <c:pt idx="84">
                  <c:v>13.081663000000001</c:v>
                </c:pt>
                <c:pt idx="85">
                  <c:v>10.840705</c:v>
                </c:pt>
                <c:pt idx="86">
                  <c:v>10.795920000000001</c:v>
                </c:pt>
                <c:pt idx="87">
                  <c:v>11.30771</c:v>
                </c:pt>
                <c:pt idx="88">
                  <c:v>10.779078999999999</c:v>
                </c:pt>
                <c:pt idx="89">
                  <c:v>11.849368</c:v>
                </c:pt>
                <c:pt idx="90">
                  <c:v>11.781988999999999</c:v>
                </c:pt>
                <c:pt idx="91">
                  <c:v>13.167923999999999</c:v>
                </c:pt>
                <c:pt idx="92">
                  <c:v>13.008827</c:v>
                </c:pt>
                <c:pt idx="93">
                  <c:v>12.502198</c:v>
                </c:pt>
                <c:pt idx="94">
                  <c:v>13.812074000000001</c:v>
                </c:pt>
                <c:pt idx="95">
                  <c:v>13.516495000000001</c:v>
                </c:pt>
                <c:pt idx="96">
                  <c:v>15.65541</c:v>
                </c:pt>
                <c:pt idx="97">
                  <c:v>13.909646</c:v>
                </c:pt>
                <c:pt idx="98">
                  <c:v>11.392668</c:v>
                </c:pt>
                <c:pt idx="99">
                  <c:v>13.316383999999999</c:v>
                </c:pt>
                <c:pt idx="100">
                  <c:v>13.290398</c:v>
                </c:pt>
                <c:pt idx="101">
                  <c:v>14.151351999999999</c:v>
                </c:pt>
                <c:pt idx="102">
                  <c:v>13.435782</c:v>
                </c:pt>
                <c:pt idx="103">
                  <c:v>14.616968</c:v>
                </c:pt>
                <c:pt idx="104">
                  <c:v>14.629213999999999</c:v>
                </c:pt>
                <c:pt idx="105">
                  <c:v>12.494453</c:v>
                </c:pt>
                <c:pt idx="106">
                  <c:v>12.168711999999999</c:v>
                </c:pt>
                <c:pt idx="107">
                  <c:v>12.015784999999999</c:v>
                </c:pt>
                <c:pt idx="108">
                  <c:v>11.792075000000001</c:v>
                </c:pt>
                <c:pt idx="109">
                  <c:v>9.503997</c:v>
                </c:pt>
                <c:pt idx="110">
                  <c:v>8.2340099999999996</c:v>
                </c:pt>
                <c:pt idx="111">
                  <c:v>8.4604719999999993</c:v>
                </c:pt>
                <c:pt idx="112">
                  <c:v>9.5591209999999993</c:v>
                </c:pt>
                <c:pt idx="113">
                  <c:v>9.9976769999999995</c:v>
                </c:pt>
                <c:pt idx="114">
                  <c:v>9.287369</c:v>
                </c:pt>
                <c:pt idx="115">
                  <c:v>9.6922949999999997</c:v>
                </c:pt>
                <c:pt idx="116">
                  <c:v>8.2956749999999992</c:v>
                </c:pt>
                <c:pt idx="117">
                  <c:v>7.9400719999999998</c:v>
                </c:pt>
                <c:pt idx="118">
                  <c:v>7.8204969999999996</c:v>
                </c:pt>
                <c:pt idx="119">
                  <c:v>7.619707</c:v>
                </c:pt>
                <c:pt idx="120">
                  <c:v>7.6949889999999996</c:v>
                </c:pt>
                <c:pt idx="121">
                  <c:v>6.7537969999999996</c:v>
                </c:pt>
                <c:pt idx="122">
                  <c:v>6.3387039999999999</c:v>
                </c:pt>
                <c:pt idx="123">
                  <c:v>7.063008</c:v>
                </c:pt>
                <c:pt idx="124">
                  <c:v>7.264799</c:v>
                </c:pt>
                <c:pt idx="125">
                  <c:v>8.4089539999999996</c:v>
                </c:pt>
                <c:pt idx="126">
                  <c:v>8.339817</c:v>
                </c:pt>
                <c:pt idx="127">
                  <c:v>7.9075449999999998</c:v>
                </c:pt>
                <c:pt idx="128">
                  <c:v>8.1754239999999996</c:v>
                </c:pt>
                <c:pt idx="129">
                  <c:v>7.8792410000000004</c:v>
                </c:pt>
                <c:pt idx="130">
                  <c:v>7.9880630000000004</c:v>
                </c:pt>
                <c:pt idx="131">
                  <c:v>9.0218330000000009</c:v>
                </c:pt>
                <c:pt idx="132">
                  <c:v>9.5559849999999997</c:v>
                </c:pt>
                <c:pt idx="133">
                  <c:v>10.483639999999999</c:v>
                </c:pt>
                <c:pt idx="134">
                  <c:v>10.762577</c:v>
                </c:pt>
                <c:pt idx="135">
                  <c:v>10.340082000000001</c:v>
                </c:pt>
                <c:pt idx="136">
                  <c:v>10.669495</c:v>
                </c:pt>
                <c:pt idx="137">
                  <c:v>10.961588000000001</c:v>
                </c:pt>
                <c:pt idx="138">
                  <c:v>10.694996</c:v>
                </c:pt>
                <c:pt idx="139">
                  <c:v>11.055923</c:v>
                </c:pt>
                <c:pt idx="140">
                  <c:v>10.38242</c:v>
                </c:pt>
                <c:pt idx="141">
                  <c:v>11.203749</c:v>
                </c:pt>
                <c:pt idx="142">
                  <c:v>13.522188999999999</c:v>
                </c:pt>
                <c:pt idx="143">
                  <c:v>13.656171000000001</c:v>
                </c:pt>
                <c:pt idx="144">
                  <c:v>14.281369</c:v>
                </c:pt>
                <c:pt idx="145">
                  <c:v>13.369716</c:v>
                </c:pt>
                <c:pt idx="146">
                  <c:v>12.811494</c:v>
                </c:pt>
                <c:pt idx="147">
                  <c:v>14.566796</c:v>
                </c:pt>
                <c:pt idx="148">
                  <c:v>15.363416000000001</c:v>
                </c:pt>
                <c:pt idx="149">
                  <c:v>15.900198</c:v>
                </c:pt>
                <c:pt idx="150">
                  <c:v>16.200389000000001</c:v>
                </c:pt>
                <c:pt idx="151">
                  <c:v>17.265740999999998</c:v>
                </c:pt>
                <c:pt idx="152">
                  <c:v>15.534518</c:v>
                </c:pt>
                <c:pt idx="153">
                  <c:v>16.159960999999999</c:v>
                </c:pt>
                <c:pt idx="154">
                  <c:v>18.274519999999999</c:v>
                </c:pt>
                <c:pt idx="155">
                  <c:v>17.875489000000002</c:v>
                </c:pt>
                <c:pt idx="156">
                  <c:v>16.62434</c:v>
                </c:pt>
                <c:pt idx="157">
                  <c:v>15.723686000000001</c:v>
                </c:pt>
                <c:pt idx="158">
                  <c:v>14.772128</c:v>
                </c:pt>
                <c:pt idx="159">
                  <c:v>16.378844000000001</c:v>
                </c:pt>
                <c:pt idx="160">
                  <c:v>16.932887000000001</c:v>
                </c:pt>
                <c:pt idx="161">
                  <c:v>17.141767999999999</c:v>
                </c:pt>
                <c:pt idx="162">
                  <c:v>16.532294</c:v>
                </c:pt>
                <c:pt idx="163">
                  <c:v>15.809229</c:v>
                </c:pt>
                <c:pt idx="164">
                  <c:v>16.186831999999999</c:v>
                </c:pt>
                <c:pt idx="165">
                  <c:v>16.48132</c:v>
                </c:pt>
                <c:pt idx="166">
                  <c:v>17.335408999999999</c:v>
                </c:pt>
                <c:pt idx="167">
                  <c:v>16.925616999999999</c:v>
                </c:pt>
                <c:pt idx="168">
                  <c:v>19.51567</c:v>
                </c:pt>
                <c:pt idx="169">
                  <c:v>18.031029</c:v>
                </c:pt>
                <c:pt idx="170">
                  <c:v>17.573288000000002</c:v>
                </c:pt>
                <c:pt idx="171">
                  <c:v>15.928331999999999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94D-46EB-ADAF-C66F1E71FE14}"/>
            </c:ext>
          </c:extLst>
        </c:ser>
        <c:ser>
          <c:idx val="3"/>
          <c:order val="3"/>
          <c:tx>
            <c:strRef>
              <c:f>Лист1!$A$16</c:f>
              <c:strCache>
                <c:ptCount val="1"/>
                <c:pt idx="0">
                  <c:v>China</c:v>
                </c:pt>
              </c:strCache>
            </c:strRef>
          </c:tx>
          <c:marker>
            <c:symbol val="none"/>
          </c:marker>
          <c:cat>
            <c:strRef>
              <c:f>Лист1!$B$12:$FQ$12</c:f>
              <c:strCache>
                <c:ptCount val="172"/>
                <c:pt idx="0">
                  <c:v>2005-M12</c:v>
                </c:pt>
                <c:pt idx="1">
                  <c:v>2006-M01</c:v>
                </c:pt>
                <c:pt idx="2">
                  <c:v>2006-M02</c:v>
                </c:pt>
                <c:pt idx="3">
                  <c:v>2006-M03</c:v>
                </c:pt>
                <c:pt idx="4">
                  <c:v>2006-M04</c:v>
                </c:pt>
                <c:pt idx="5">
                  <c:v>2006-M05</c:v>
                </c:pt>
                <c:pt idx="6">
                  <c:v>2006-M06</c:v>
                </c:pt>
                <c:pt idx="7">
                  <c:v>2006-M07</c:v>
                </c:pt>
                <c:pt idx="8">
                  <c:v>2006-M08</c:v>
                </c:pt>
                <c:pt idx="9">
                  <c:v>2006-M09</c:v>
                </c:pt>
                <c:pt idx="10">
                  <c:v>2006-M10</c:v>
                </c:pt>
                <c:pt idx="11">
                  <c:v>2006-M11</c:v>
                </c:pt>
                <c:pt idx="12">
                  <c:v>2006-M12</c:v>
                </c:pt>
                <c:pt idx="13">
                  <c:v>2007-M01</c:v>
                </c:pt>
                <c:pt idx="14">
                  <c:v>2007-M02</c:v>
                </c:pt>
                <c:pt idx="15">
                  <c:v>2007-M03</c:v>
                </c:pt>
                <c:pt idx="16">
                  <c:v>2007-M04</c:v>
                </c:pt>
                <c:pt idx="17">
                  <c:v>2007-M05</c:v>
                </c:pt>
                <c:pt idx="18">
                  <c:v>2007-M06</c:v>
                </c:pt>
                <c:pt idx="19">
                  <c:v>2007-M07</c:v>
                </c:pt>
                <c:pt idx="20">
                  <c:v>2007-M08</c:v>
                </c:pt>
                <c:pt idx="21">
                  <c:v>2007-M09</c:v>
                </c:pt>
                <c:pt idx="22">
                  <c:v>2007-M10</c:v>
                </c:pt>
                <c:pt idx="23">
                  <c:v>2007-M11</c:v>
                </c:pt>
                <c:pt idx="24">
                  <c:v>2007-M12</c:v>
                </c:pt>
                <c:pt idx="25">
                  <c:v>2008-M01</c:v>
                </c:pt>
                <c:pt idx="26">
                  <c:v>2008-M02</c:v>
                </c:pt>
                <c:pt idx="27">
                  <c:v>2008-M03</c:v>
                </c:pt>
                <c:pt idx="28">
                  <c:v>2008-M04</c:v>
                </c:pt>
                <c:pt idx="29">
                  <c:v>2008-M05</c:v>
                </c:pt>
                <c:pt idx="30">
                  <c:v>2008-M06</c:v>
                </c:pt>
                <c:pt idx="31">
                  <c:v>2008-M07</c:v>
                </c:pt>
                <c:pt idx="32">
                  <c:v>2008-M08</c:v>
                </c:pt>
                <c:pt idx="33">
                  <c:v>2008-M09</c:v>
                </c:pt>
                <c:pt idx="34">
                  <c:v>2008-M10</c:v>
                </c:pt>
                <c:pt idx="35">
                  <c:v>2008-M11</c:v>
                </c:pt>
                <c:pt idx="36">
                  <c:v>2008-M12</c:v>
                </c:pt>
                <c:pt idx="37">
                  <c:v>2009-M01</c:v>
                </c:pt>
                <c:pt idx="38">
                  <c:v>2009-M02</c:v>
                </c:pt>
                <c:pt idx="39">
                  <c:v>2009-M03</c:v>
                </c:pt>
                <c:pt idx="40">
                  <c:v>2009-M04</c:v>
                </c:pt>
                <c:pt idx="41">
                  <c:v>2009-M05</c:v>
                </c:pt>
                <c:pt idx="42">
                  <c:v>2009-M06</c:v>
                </c:pt>
                <c:pt idx="43">
                  <c:v>2009-M07</c:v>
                </c:pt>
                <c:pt idx="44">
                  <c:v>2009-M08</c:v>
                </c:pt>
                <c:pt idx="45">
                  <c:v>2009-M09</c:v>
                </c:pt>
                <c:pt idx="46">
                  <c:v>2009-M10</c:v>
                </c:pt>
                <c:pt idx="47">
                  <c:v>2009-M11</c:v>
                </c:pt>
                <c:pt idx="48">
                  <c:v>2009-M12</c:v>
                </c:pt>
                <c:pt idx="49">
                  <c:v>2010-M01</c:v>
                </c:pt>
                <c:pt idx="50">
                  <c:v>2010-M02</c:v>
                </c:pt>
                <c:pt idx="51">
                  <c:v>2010-M03</c:v>
                </c:pt>
                <c:pt idx="52">
                  <c:v>2010-M04</c:v>
                </c:pt>
                <c:pt idx="53">
                  <c:v>2010-M05</c:v>
                </c:pt>
                <c:pt idx="54">
                  <c:v>2010-M06</c:v>
                </c:pt>
                <c:pt idx="55">
                  <c:v>2010-M07</c:v>
                </c:pt>
                <c:pt idx="56">
                  <c:v>2010-M08</c:v>
                </c:pt>
                <c:pt idx="57">
                  <c:v>2010-M09</c:v>
                </c:pt>
                <c:pt idx="58">
                  <c:v>2010-M10</c:v>
                </c:pt>
                <c:pt idx="59">
                  <c:v>2010-M11</c:v>
                </c:pt>
                <c:pt idx="60">
                  <c:v>2010-M12</c:v>
                </c:pt>
                <c:pt idx="61">
                  <c:v>2011-M01</c:v>
                </c:pt>
                <c:pt idx="62">
                  <c:v>2011-M02</c:v>
                </c:pt>
                <c:pt idx="63">
                  <c:v>2011-M03</c:v>
                </c:pt>
                <c:pt idx="64">
                  <c:v>2011-M04</c:v>
                </c:pt>
                <c:pt idx="65">
                  <c:v>2011-M05</c:v>
                </c:pt>
                <c:pt idx="66">
                  <c:v>2011-M06</c:v>
                </c:pt>
                <c:pt idx="67">
                  <c:v>2011-M07</c:v>
                </c:pt>
                <c:pt idx="68">
                  <c:v>2011-M08</c:v>
                </c:pt>
                <c:pt idx="69">
                  <c:v>2011-M09</c:v>
                </c:pt>
                <c:pt idx="70">
                  <c:v>2011-M10</c:v>
                </c:pt>
                <c:pt idx="71">
                  <c:v>2011-M11</c:v>
                </c:pt>
                <c:pt idx="72">
                  <c:v>2011-M12</c:v>
                </c:pt>
                <c:pt idx="73">
                  <c:v>2012-M01</c:v>
                </c:pt>
                <c:pt idx="74">
                  <c:v>2012-M02</c:v>
                </c:pt>
                <c:pt idx="75">
                  <c:v>2012-M03</c:v>
                </c:pt>
                <c:pt idx="76">
                  <c:v>2012-M04</c:v>
                </c:pt>
                <c:pt idx="77">
                  <c:v>2012-M05</c:v>
                </c:pt>
                <c:pt idx="78">
                  <c:v>2012-M06</c:v>
                </c:pt>
                <c:pt idx="79">
                  <c:v>2012-M07</c:v>
                </c:pt>
                <c:pt idx="80">
                  <c:v>2012-M08</c:v>
                </c:pt>
                <c:pt idx="81">
                  <c:v>2012-M09</c:v>
                </c:pt>
                <c:pt idx="82">
                  <c:v>2012-M10</c:v>
                </c:pt>
                <c:pt idx="83">
                  <c:v>2012-M11</c:v>
                </c:pt>
                <c:pt idx="84">
                  <c:v>2012-M12</c:v>
                </c:pt>
                <c:pt idx="85">
                  <c:v>2013-M01</c:v>
                </c:pt>
                <c:pt idx="86">
                  <c:v>2013-M02</c:v>
                </c:pt>
                <c:pt idx="87">
                  <c:v>2013-M03</c:v>
                </c:pt>
                <c:pt idx="88">
                  <c:v>2013-M04</c:v>
                </c:pt>
                <c:pt idx="89">
                  <c:v>2013-M05</c:v>
                </c:pt>
                <c:pt idx="90">
                  <c:v>2013-M06</c:v>
                </c:pt>
                <c:pt idx="91">
                  <c:v>2013-M07</c:v>
                </c:pt>
                <c:pt idx="92">
                  <c:v>2013-M08</c:v>
                </c:pt>
                <c:pt idx="93">
                  <c:v>2013-M09</c:v>
                </c:pt>
                <c:pt idx="94">
                  <c:v>2013-M10</c:v>
                </c:pt>
                <c:pt idx="95">
                  <c:v>2013-M11</c:v>
                </c:pt>
                <c:pt idx="96">
                  <c:v>2013-M12</c:v>
                </c:pt>
                <c:pt idx="97">
                  <c:v>2014-M01</c:v>
                </c:pt>
                <c:pt idx="98">
                  <c:v>2014-M02</c:v>
                </c:pt>
                <c:pt idx="99">
                  <c:v>2014-M03</c:v>
                </c:pt>
                <c:pt idx="100">
                  <c:v>2014-M04</c:v>
                </c:pt>
                <c:pt idx="101">
                  <c:v>2014-M05</c:v>
                </c:pt>
                <c:pt idx="102">
                  <c:v>2014-M06</c:v>
                </c:pt>
                <c:pt idx="103">
                  <c:v>2014-M07</c:v>
                </c:pt>
                <c:pt idx="104">
                  <c:v>2014-M08</c:v>
                </c:pt>
                <c:pt idx="105">
                  <c:v>2014-M09</c:v>
                </c:pt>
                <c:pt idx="106">
                  <c:v>2014-M10</c:v>
                </c:pt>
                <c:pt idx="107">
                  <c:v>2014-M11</c:v>
                </c:pt>
                <c:pt idx="108">
                  <c:v>2014-M12</c:v>
                </c:pt>
                <c:pt idx="109">
                  <c:v>2015-M01</c:v>
                </c:pt>
                <c:pt idx="110">
                  <c:v>2015-M02</c:v>
                </c:pt>
                <c:pt idx="111">
                  <c:v>2015-M03</c:v>
                </c:pt>
                <c:pt idx="112">
                  <c:v>2015-M04</c:v>
                </c:pt>
                <c:pt idx="113">
                  <c:v>2015-M05</c:v>
                </c:pt>
                <c:pt idx="114">
                  <c:v>2015-M06</c:v>
                </c:pt>
                <c:pt idx="115">
                  <c:v>2015-M07</c:v>
                </c:pt>
                <c:pt idx="116">
                  <c:v>2015-M08</c:v>
                </c:pt>
                <c:pt idx="117">
                  <c:v>2015-M09</c:v>
                </c:pt>
                <c:pt idx="118">
                  <c:v>2015-M10</c:v>
                </c:pt>
                <c:pt idx="119">
                  <c:v>2015-M11</c:v>
                </c:pt>
                <c:pt idx="120">
                  <c:v>2015-M12</c:v>
                </c:pt>
                <c:pt idx="121">
                  <c:v>2016-M01</c:v>
                </c:pt>
                <c:pt idx="122">
                  <c:v>2016-M02</c:v>
                </c:pt>
                <c:pt idx="123">
                  <c:v>2016-M03</c:v>
                </c:pt>
                <c:pt idx="124">
                  <c:v>2016-M04</c:v>
                </c:pt>
                <c:pt idx="125">
                  <c:v>2016-M05</c:v>
                </c:pt>
                <c:pt idx="126">
                  <c:v>2016-M06</c:v>
                </c:pt>
                <c:pt idx="127">
                  <c:v>2016-M07</c:v>
                </c:pt>
                <c:pt idx="128">
                  <c:v>2016-M08</c:v>
                </c:pt>
                <c:pt idx="129">
                  <c:v>2016-M09</c:v>
                </c:pt>
                <c:pt idx="130">
                  <c:v>2016-M10</c:v>
                </c:pt>
                <c:pt idx="131">
                  <c:v>2016-M11</c:v>
                </c:pt>
                <c:pt idx="132">
                  <c:v>2016-M12</c:v>
                </c:pt>
                <c:pt idx="133">
                  <c:v>2017-M01</c:v>
                </c:pt>
                <c:pt idx="134">
                  <c:v>2017-M02</c:v>
                </c:pt>
                <c:pt idx="135">
                  <c:v>2017-M03</c:v>
                </c:pt>
                <c:pt idx="136">
                  <c:v>2017-M04</c:v>
                </c:pt>
                <c:pt idx="137">
                  <c:v>2017-M05</c:v>
                </c:pt>
                <c:pt idx="138">
                  <c:v>2017-M06</c:v>
                </c:pt>
                <c:pt idx="139">
                  <c:v>2017-M07</c:v>
                </c:pt>
                <c:pt idx="140">
                  <c:v>2017-M08</c:v>
                </c:pt>
                <c:pt idx="141">
                  <c:v>2017-M09</c:v>
                </c:pt>
                <c:pt idx="142">
                  <c:v>2017-M10</c:v>
                </c:pt>
                <c:pt idx="143">
                  <c:v>2017-M11</c:v>
                </c:pt>
                <c:pt idx="144">
                  <c:v>2017-M12</c:v>
                </c:pt>
                <c:pt idx="145">
                  <c:v>2018-M01</c:v>
                </c:pt>
                <c:pt idx="146">
                  <c:v>2018-M02</c:v>
                </c:pt>
                <c:pt idx="147">
                  <c:v>2018-M03</c:v>
                </c:pt>
                <c:pt idx="148">
                  <c:v>2018-M04</c:v>
                </c:pt>
                <c:pt idx="149">
                  <c:v>2018-M05</c:v>
                </c:pt>
                <c:pt idx="150">
                  <c:v>2018-M06</c:v>
                </c:pt>
                <c:pt idx="151">
                  <c:v>2018-M07</c:v>
                </c:pt>
                <c:pt idx="152">
                  <c:v>2018-M08</c:v>
                </c:pt>
                <c:pt idx="153">
                  <c:v>2018-M09</c:v>
                </c:pt>
                <c:pt idx="154">
                  <c:v>2018-M10</c:v>
                </c:pt>
                <c:pt idx="155">
                  <c:v>2018-M11</c:v>
                </c:pt>
                <c:pt idx="156">
                  <c:v>2018-M12</c:v>
                </c:pt>
                <c:pt idx="157">
                  <c:v>2019-M01</c:v>
                </c:pt>
                <c:pt idx="158">
                  <c:v>2019-M02</c:v>
                </c:pt>
                <c:pt idx="159">
                  <c:v>2019-M03</c:v>
                </c:pt>
                <c:pt idx="160">
                  <c:v>2019-M04</c:v>
                </c:pt>
                <c:pt idx="161">
                  <c:v>2019-M05</c:v>
                </c:pt>
                <c:pt idx="162">
                  <c:v>2019-M06</c:v>
                </c:pt>
                <c:pt idx="163">
                  <c:v>2019-M07</c:v>
                </c:pt>
                <c:pt idx="164">
                  <c:v>2019-M08</c:v>
                </c:pt>
                <c:pt idx="165">
                  <c:v>2019-M09</c:v>
                </c:pt>
                <c:pt idx="166">
                  <c:v>2019-M10</c:v>
                </c:pt>
                <c:pt idx="167">
                  <c:v>2019-M11</c:v>
                </c:pt>
                <c:pt idx="168">
                  <c:v>2019-M12</c:v>
                </c:pt>
                <c:pt idx="169">
                  <c:v>2020-M01</c:v>
                </c:pt>
                <c:pt idx="170">
                  <c:v>2020-M02</c:v>
                </c:pt>
                <c:pt idx="171">
                  <c:v>2020-M03</c:v>
                </c:pt>
              </c:strCache>
            </c:strRef>
          </c:cat>
          <c:val>
            <c:numRef>
              <c:f>Лист1!$B$16:$FQ$16</c:f>
              <c:numCache>
                <c:formatCode>0.0</c:formatCode>
                <c:ptCount val="172"/>
                <c:pt idx="0">
                  <c:v>1.774796</c:v>
                </c:pt>
                <c:pt idx="1">
                  <c:v>1.0295030000000001</c:v>
                </c:pt>
                <c:pt idx="2">
                  <c:v>1.2504980000000001</c:v>
                </c:pt>
                <c:pt idx="3">
                  <c:v>1.7325980000000001</c:v>
                </c:pt>
                <c:pt idx="4">
                  <c:v>1.4848600000000001</c:v>
                </c:pt>
                <c:pt idx="5">
                  <c:v>1.254847</c:v>
                </c:pt>
                <c:pt idx="6">
                  <c:v>1.463622</c:v>
                </c:pt>
                <c:pt idx="7">
                  <c:v>1.386382</c:v>
                </c:pt>
                <c:pt idx="8">
                  <c:v>1.823582</c:v>
                </c:pt>
                <c:pt idx="9">
                  <c:v>1.4523729999999999</c:v>
                </c:pt>
                <c:pt idx="10">
                  <c:v>1.5260039999999999</c:v>
                </c:pt>
                <c:pt idx="11">
                  <c:v>1.5934280000000001</c:v>
                </c:pt>
                <c:pt idx="12">
                  <c:v>1.772365</c:v>
                </c:pt>
                <c:pt idx="13">
                  <c:v>1.1176029999999999</c:v>
                </c:pt>
                <c:pt idx="14">
                  <c:v>1.277908</c:v>
                </c:pt>
                <c:pt idx="15">
                  <c:v>1.5033080000000001</c:v>
                </c:pt>
                <c:pt idx="16">
                  <c:v>1.7043109999999999</c:v>
                </c:pt>
                <c:pt idx="17">
                  <c:v>1.571626</c:v>
                </c:pt>
                <c:pt idx="18">
                  <c:v>1.6553599999999999</c:v>
                </c:pt>
                <c:pt idx="19">
                  <c:v>1.495852</c:v>
                </c:pt>
                <c:pt idx="20">
                  <c:v>1.7968660000000001</c:v>
                </c:pt>
                <c:pt idx="21">
                  <c:v>1.9140779999999999</c:v>
                </c:pt>
                <c:pt idx="22">
                  <c:v>1.90526</c:v>
                </c:pt>
                <c:pt idx="23">
                  <c:v>1.8514489999999999</c:v>
                </c:pt>
                <c:pt idx="24">
                  <c:v>2.1187529999999999</c:v>
                </c:pt>
                <c:pt idx="25">
                  <c:v>1.925281</c:v>
                </c:pt>
                <c:pt idx="26">
                  <c:v>1.6639790000000001</c:v>
                </c:pt>
                <c:pt idx="27">
                  <c:v>2.0558930000000002</c:v>
                </c:pt>
                <c:pt idx="28">
                  <c:v>2.350997</c:v>
                </c:pt>
                <c:pt idx="29">
                  <c:v>2.9445960000000002</c:v>
                </c:pt>
                <c:pt idx="30">
                  <c:v>3.5891069999999998</c:v>
                </c:pt>
                <c:pt idx="31">
                  <c:v>3.163106</c:v>
                </c:pt>
                <c:pt idx="32">
                  <c:v>3.2409409999999998</c:v>
                </c:pt>
                <c:pt idx="33">
                  <c:v>3.268211</c:v>
                </c:pt>
                <c:pt idx="34">
                  <c:v>2.6525889999999999</c:v>
                </c:pt>
                <c:pt idx="35">
                  <c:v>1.999649</c:v>
                </c:pt>
                <c:pt idx="36">
                  <c:v>2.548206</c:v>
                </c:pt>
                <c:pt idx="37">
                  <c:v>1.41954</c:v>
                </c:pt>
                <c:pt idx="38">
                  <c:v>1.2686900000000001</c:v>
                </c:pt>
                <c:pt idx="39">
                  <c:v>1.2724549999999999</c:v>
                </c:pt>
                <c:pt idx="40">
                  <c:v>1.432852</c:v>
                </c:pt>
                <c:pt idx="41">
                  <c:v>1.2345790000000001</c:v>
                </c:pt>
                <c:pt idx="42">
                  <c:v>1.623459</c:v>
                </c:pt>
                <c:pt idx="43">
                  <c:v>1.6421829999999999</c:v>
                </c:pt>
                <c:pt idx="44">
                  <c:v>1.9388609999999999</c:v>
                </c:pt>
                <c:pt idx="45">
                  <c:v>1.8757200000000001</c:v>
                </c:pt>
                <c:pt idx="46">
                  <c:v>1.78827</c:v>
                </c:pt>
                <c:pt idx="47">
                  <c:v>1.9486749999999999</c:v>
                </c:pt>
                <c:pt idx="48">
                  <c:v>2.9768530000000002</c:v>
                </c:pt>
                <c:pt idx="49">
                  <c:v>2.1968839999999998</c:v>
                </c:pt>
                <c:pt idx="50">
                  <c:v>1.5832729999999999</c:v>
                </c:pt>
                <c:pt idx="51">
                  <c:v>2.3788710000000002</c:v>
                </c:pt>
                <c:pt idx="52">
                  <c:v>2.3673869999999999</c:v>
                </c:pt>
                <c:pt idx="53">
                  <c:v>2.6466699999999999</c:v>
                </c:pt>
                <c:pt idx="54">
                  <c:v>2.2956889999999999</c:v>
                </c:pt>
                <c:pt idx="55">
                  <c:v>2.495635</c:v>
                </c:pt>
                <c:pt idx="56">
                  <c:v>2.1744680000000001</c:v>
                </c:pt>
                <c:pt idx="57">
                  <c:v>2.2679680000000002</c:v>
                </c:pt>
                <c:pt idx="58">
                  <c:v>1.943004</c:v>
                </c:pt>
                <c:pt idx="59">
                  <c:v>2.2753510000000001</c:v>
                </c:pt>
                <c:pt idx="60">
                  <c:v>2.0972390000000001</c:v>
                </c:pt>
                <c:pt idx="61">
                  <c:v>2.249498</c:v>
                </c:pt>
                <c:pt idx="62">
                  <c:v>2.0122960000000001</c:v>
                </c:pt>
                <c:pt idx="63">
                  <c:v>3.5106009999999999</c:v>
                </c:pt>
                <c:pt idx="64">
                  <c:v>2.7383730000000002</c:v>
                </c:pt>
                <c:pt idx="65">
                  <c:v>3.017344</c:v>
                </c:pt>
                <c:pt idx="66">
                  <c:v>2.7754509999999999</c:v>
                </c:pt>
                <c:pt idx="67">
                  <c:v>2.8731040000000001</c:v>
                </c:pt>
                <c:pt idx="68">
                  <c:v>2.8049849999999998</c:v>
                </c:pt>
                <c:pt idx="69">
                  <c:v>2.9445579999999998</c:v>
                </c:pt>
                <c:pt idx="70">
                  <c:v>2.0708259999999998</c:v>
                </c:pt>
                <c:pt idx="71">
                  <c:v>2.5312990000000002</c:v>
                </c:pt>
                <c:pt idx="72">
                  <c:v>2.80091</c:v>
                </c:pt>
                <c:pt idx="73">
                  <c:v>2.4345810000000001</c:v>
                </c:pt>
                <c:pt idx="74">
                  <c:v>2.959765</c:v>
                </c:pt>
                <c:pt idx="75">
                  <c:v>2.7592340000000002</c:v>
                </c:pt>
                <c:pt idx="76">
                  <c:v>2.171392</c:v>
                </c:pt>
                <c:pt idx="77">
                  <c:v>2.8766430000000001</c:v>
                </c:pt>
                <c:pt idx="78">
                  <c:v>2.5070160000000001</c:v>
                </c:pt>
                <c:pt idx="79">
                  <c:v>2.3114880000000002</c:v>
                </c:pt>
                <c:pt idx="80">
                  <c:v>2.4601030000000002</c:v>
                </c:pt>
                <c:pt idx="81">
                  <c:v>2.6197560000000002</c:v>
                </c:pt>
                <c:pt idx="82">
                  <c:v>2.452118</c:v>
                </c:pt>
                <c:pt idx="83">
                  <c:v>2.6071339999999998</c:v>
                </c:pt>
                <c:pt idx="84">
                  <c:v>2.8898299999999999</c:v>
                </c:pt>
                <c:pt idx="85">
                  <c:v>2.91492</c:v>
                </c:pt>
                <c:pt idx="86">
                  <c:v>2.4829680000000001</c:v>
                </c:pt>
                <c:pt idx="87">
                  <c:v>3.1418360000000001</c:v>
                </c:pt>
                <c:pt idx="88">
                  <c:v>3.1999240000000002</c:v>
                </c:pt>
                <c:pt idx="89">
                  <c:v>3.0550130000000002</c:v>
                </c:pt>
                <c:pt idx="90">
                  <c:v>2.3579979999999998</c:v>
                </c:pt>
                <c:pt idx="91">
                  <c:v>2.5673370000000002</c:v>
                </c:pt>
                <c:pt idx="92">
                  <c:v>2.8670680000000002</c:v>
                </c:pt>
                <c:pt idx="93">
                  <c:v>2.5401790000000002</c:v>
                </c:pt>
                <c:pt idx="94">
                  <c:v>2.852538</c:v>
                </c:pt>
                <c:pt idx="95">
                  <c:v>2.485398</c:v>
                </c:pt>
                <c:pt idx="96">
                  <c:v>3.3448769999999999</c:v>
                </c:pt>
                <c:pt idx="97">
                  <c:v>2.75014</c:v>
                </c:pt>
                <c:pt idx="98">
                  <c:v>2.4885660000000001</c:v>
                </c:pt>
                <c:pt idx="99">
                  <c:v>3.1651210000000001</c:v>
                </c:pt>
                <c:pt idx="100">
                  <c:v>2.4895710000000002</c:v>
                </c:pt>
                <c:pt idx="101">
                  <c:v>2.72044</c:v>
                </c:pt>
                <c:pt idx="102">
                  <c:v>2.6131630000000001</c:v>
                </c:pt>
                <c:pt idx="103">
                  <c:v>2.7980170000000002</c:v>
                </c:pt>
                <c:pt idx="104">
                  <c:v>3.300951</c:v>
                </c:pt>
                <c:pt idx="105">
                  <c:v>2.5949810000000002</c:v>
                </c:pt>
                <c:pt idx="106">
                  <c:v>3.3914520000000001</c:v>
                </c:pt>
                <c:pt idx="107">
                  <c:v>2.6899760000000001</c:v>
                </c:pt>
                <c:pt idx="108">
                  <c:v>3.0784950000000002</c:v>
                </c:pt>
                <c:pt idx="109">
                  <c:v>2.2530039999999998</c:v>
                </c:pt>
                <c:pt idx="110">
                  <c:v>1.5881639999999999</c:v>
                </c:pt>
                <c:pt idx="111">
                  <c:v>2.643208</c:v>
                </c:pt>
                <c:pt idx="112">
                  <c:v>2.219808</c:v>
                </c:pt>
                <c:pt idx="113">
                  <c:v>2.0662219999999998</c:v>
                </c:pt>
                <c:pt idx="114">
                  <c:v>2.3729309999999999</c:v>
                </c:pt>
                <c:pt idx="115">
                  <c:v>2.3643679999999998</c:v>
                </c:pt>
                <c:pt idx="116">
                  <c:v>2.4424320000000002</c:v>
                </c:pt>
                <c:pt idx="117">
                  <c:v>2.6195400000000002</c:v>
                </c:pt>
                <c:pt idx="118">
                  <c:v>2.111977</c:v>
                </c:pt>
                <c:pt idx="119">
                  <c:v>2.5946600000000002</c:v>
                </c:pt>
                <c:pt idx="120">
                  <c:v>2.6696909999999998</c:v>
                </c:pt>
                <c:pt idx="121">
                  <c:v>1.787158</c:v>
                </c:pt>
                <c:pt idx="122">
                  <c:v>1.7035400000000001</c:v>
                </c:pt>
                <c:pt idx="123">
                  <c:v>1.991873</c:v>
                </c:pt>
                <c:pt idx="124">
                  <c:v>1.8407450000000001</c:v>
                </c:pt>
                <c:pt idx="125">
                  <c:v>1.8111109999999999</c:v>
                </c:pt>
                <c:pt idx="126">
                  <c:v>2.2179289999999998</c:v>
                </c:pt>
                <c:pt idx="127">
                  <c:v>2.4335789999999999</c:v>
                </c:pt>
                <c:pt idx="128">
                  <c:v>2.179233</c:v>
                </c:pt>
                <c:pt idx="129">
                  <c:v>2.5375220000000001</c:v>
                </c:pt>
                <c:pt idx="130">
                  <c:v>2.430679</c:v>
                </c:pt>
                <c:pt idx="131">
                  <c:v>2.712189</c:v>
                </c:pt>
                <c:pt idx="132">
                  <c:v>3.204348</c:v>
                </c:pt>
                <c:pt idx="133">
                  <c:v>2.1568679999999998</c:v>
                </c:pt>
                <c:pt idx="134">
                  <c:v>2.6509969999999998</c:v>
                </c:pt>
                <c:pt idx="135">
                  <c:v>3.3420380000000001</c:v>
                </c:pt>
                <c:pt idx="136">
                  <c:v>2.47864</c:v>
                </c:pt>
                <c:pt idx="137">
                  <c:v>2.7908750000000002</c:v>
                </c:pt>
                <c:pt idx="138">
                  <c:v>2.911689</c:v>
                </c:pt>
                <c:pt idx="139">
                  <c:v>2.9337040000000001</c:v>
                </c:pt>
                <c:pt idx="140">
                  <c:v>2.7539259999999999</c:v>
                </c:pt>
                <c:pt idx="141">
                  <c:v>2.6354299999999999</c:v>
                </c:pt>
                <c:pt idx="142">
                  <c:v>2.5967880000000001</c:v>
                </c:pt>
                <c:pt idx="143">
                  <c:v>4.0552109999999999</c:v>
                </c:pt>
                <c:pt idx="144">
                  <c:v>4.1471960000000001</c:v>
                </c:pt>
                <c:pt idx="145">
                  <c:v>3.0336780000000001</c:v>
                </c:pt>
                <c:pt idx="146">
                  <c:v>2.7539340000000001</c:v>
                </c:pt>
                <c:pt idx="147">
                  <c:v>4.821294</c:v>
                </c:pt>
                <c:pt idx="148">
                  <c:v>3.8325999999999998</c:v>
                </c:pt>
                <c:pt idx="149">
                  <c:v>4.6821919999999997</c:v>
                </c:pt>
                <c:pt idx="150">
                  <c:v>3.994691</c:v>
                </c:pt>
                <c:pt idx="151">
                  <c:v>3.772405</c:v>
                </c:pt>
                <c:pt idx="152">
                  <c:v>4.313275</c:v>
                </c:pt>
                <c:pt idx="153">
                  <c:v>3.3971719999999999</c:v>
                </c:pt>
                <c:pt idx="154">
                  <c:v>3.553995</c:v>
                </c:pt>
                <c:pt idx="155">
                  <c:v>3.9894829999999999</c:v>
                </c:pt>
                <c:pt idx="156">
                  <c:v>4.4857750000000003</c:v>
                </c:pt>
                <c:pt idx="157">
                  <c:v>3.691109</c:v>
                </c:pt>
                <c:pt idx="158">
                  <c:v>2.8670049999999998</c:v>
                </c:pt>
                <c:pt idx="159">
                  <c:v>4.8597039999999998</c:v>
                </c:pt>
                <c:pt idx="160">
                  <c:v>4.2577800000000003</c:v>
                </c:pt>
                <c:pt idx="161">
                  <c:v>3.42388</c:v>
                </c:pt>
                <c:pt idx="162">
                  <c:v>3.951349</c:v>
                </c:pt>
                <c:pt idx="163">
                  <c:v>4.0644609999999997</c:v>
                </c:pt>
                <c:pt idx="164">
                  <c:v>3.0585300000000002</c:v>
                </c:pt>
                <c:pt idx="165">
                  <c:v>3.974272</c:v>
                </c:pt>
                <c:pt idx="166">
                  <c:v>3.5015290000000001</c:v>
                </c:pt>
                <c:pt idx="167">
                  <c:v>4.7075440000000004</c:v>
                </c:pt>
                <c:pt idx="168">
                  <c:v>4.6780299999999997</c:v>
                </c:pt>
                <c:pt idx="171">
                  <c:v>4.7114719999999997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94D-46EB-ADAF-C66F1E71FE14}"/>
            </c:ext>
          </c:extLst>
        </c:ser>
        <c:ser>
          <c:idx val="4"/>
          <c:order val="4"/>
          <c:tx>
            <c:strRef>
              <c:f>Лист1!$A$17</c:f>
              <c:strCache>
                <c:ptCount val="1"/>
                <c:pt idx="0">
                  <c:v>Russian Federation</c:v>
                </c:pt>
              </c:strCache>
            </c:strRef>
          </c:tx>
          <c:marker>
            <c:symbol val="none"/>
          </c:marker>
          <c:cat>
            <c:strRef>
              <c:f>Лист1!$B$12:$FQ$12</c:f>
              <c:strCache>
                <c:ptCount val="172"/>
                <c:pt idx="0">
                  <c:v>2005-M12</c:v>
                </c:pt>
                <c:pt idx="1">
                  <c:v>2006-M01</c:v>
                </c:pt>
                <c:pt idx="2">
                  <c:v>2006-M02</c:v>
                </c:pt>
                <c:pt idx="3">
                  <c:v>2006-M03</c:v>
                </c:pt>
                <c:pt idx="4">
                  <c:v>2006-M04</c:v>
                </c:pt>
                <c:pt idx="5">
                  <c:v>2006-M05</c:v>
                </c:pt>
                <c:pt idx="6">
                  <c:v>2006-M06</c:v>
                </c:pt>
                <c:pt idx="7">
                  <c:v>2006-M07</c:v>
                </c:pt>
                <c:pt idx="8">
                  <c:v>2006-M08</c:v>
                </c:pt>
                <c:pt idx="9">
                  <c:v>2006-M09</c:v>
                </c:pt>
                <c:pt idx="10">
                  <c:v>2006-M10</c:v>
                </c:pt>
                <c:pt idx="11">
                  <c:v>2006-M11</c:v>
                </c:pt>
                <c:pt idx="12">
                  <c:v>2006-M12</c:v>
                </c:pt>
                <c:pt idx="13">
                  <c:v>2007-M01</c:v>
                </c:pt>
                <c:pt idx="14">
                  <c:v>2007-M02</c:v>
                </c:pt>
                <c:pt idx="15">
                  <c:v>2007-M03</c:v>
                </c:pt>
                <c:pt idx="16">
                  <c:v>2007-M04</c:v>
                </c:pt>
                <c:pt idx="17">
                  <c:v>2007-M05</c:v>
                </c:pt>
                <c:pt idx="18">
                  <c:v>2007-M06</c:v>
                </c:pt>
                <c:pt idx="19">
                  <c:v>2007-M07</c:v>
                </c:pt>
                <c:pt idx="20">
                  <c:v>2007-M08</c:v>
                </c:pt>
                <c:pt idx="21">
                  <c:v>2007-M09</c:v>
                </c:pt>
                <c:pt idx="22">
                  <c:v>2007-M10</c:v>
                </c:pt>
                <c:pt idx="23">
                  <c:v>2007-M11</c:v>
                </c:pt>
                <c:pt idx="24">
                  <c:v>2007-M12</c:v>
                </c:pt>
                <c:pt idx="25">
                  <c:v>2008-M01</c:v>
                </c:pt>
                <c:pt idx="26">
                  <c:v>2008-M02</c:v>
                </c:pt>
                <c:pt idx="27">
                  <c:v>2008-M03</c:v>
                </c:pt>
                <c:pt idx="28">
                  <c:v>2008-M04</c:v>
                </c:pt>
                <c:pt idx="29">
                  <c:v>2008-M05</c:v>
                </c:pt>
                <c:pt idx="30">
                  <c:v>2008-M06</c:v>
                </c:pt>
                <c:pt idx="31">
                  <c:v>2008-M07</c:v>
                </c:pt>
                <c:pt idx="32">
                  <c:v>2008-M08</c:v>
                </c:pt>
                <c:pt idx="33">
                  <c:v>2008-M09</c:v>
                </c:pt>
                <c:pt idx="34">
                  <c:v>2008-M10</c:v>
                </c:pt>
                <c:pt idx="35">
                  <c:v>2008-M11</c:v>
                </c:pt>
                <c:pt idx="36">
                  <c:v>2008-M12</c:v>
                </c:pt>
                <c:pt idx="37">
                  <c:v>2009-M01</c:v>
                </c:pt>
                <c:pt idx="38">
                  <c:v>2009-M02</c:v>
                </c:pt>
                <c:pt idx="39">
                  <c:v>2009-M03</c:v>
                </c:pt>
                <c:pt idx="40">
                  <c:v>2009-M04</c:v>
                </c:pt>
                <c:pt idx="41">
                  <c:v>2009-M05</c:v>
                </c:pt>
                <c:pt idx="42">
                  <c:v>2009-M06</c:v>
                </c:pt>
                <c:pt idx="43">
                  <c:v>2009-M07</c:v>
                </c:pt>
                <c:pt idx="44">
                  <c:v>2009-M08</c:v>
                </c:pt>
                <c:pt idx="45">
                  <c:v>2009-M09</c:v>
                </c:pt>
                <c:pt idx="46">
                  <c:v>2009-M10</c:v>
                </c:pt>
                <c:pt idx="47">
                  <c:v>2009-M11</c:v>
                </c:pt>
                <c:pt idx="48">
                  <c:v>2009-M12</c:v>
                </c:pt>
                <c:pt idx="49">
                  <c:v>2010-M01</c:v>
                </c:pt>
                <c:pt idx="50">
                  <c:v>2010-M02</c:v>
                </c:pt>
                <c:pt idx="51">
                  <c:v>2010-M03</c:v>
                </c:pt>
                <c:pt idx="52">
                  <c:v>2010-M04</c:v>
                </c:pt>
                <c:pt idx="53">
                  <c:v>2010-M05</c:v>
                </c:pt>
                <c:pt idx="54">
                  <c:v>2010-M06</c:v>
                </c:pt>
                <c:pt idx="55">
                  <c:v>2010-M07</c:v>
                </c:pt>
                <c:pt idx="56">
                  <c:v>2010-M08</c:v>
                </c:pt>
                <c:pt idx="57">
                  <c:v>2010-M09</c:v>
                </c:pt>
                <c:pt idx="58">
                  <c:v>2010-M10</c:v>
                </c:pt>
                <c:pt idx="59">
                  <c:v>2010-M11</c:v>
                </c:pt>
                <c:pt idx="60">
                  <c:v>2010-M12</c:v>
                </c:pt>
                <c:pt idx="61">
                  <c:v>2011-M01</c:v>
                </c:pt>
                <c:pt idx="62">
                  <c:v>2011-M02</c:v>
                </c:pt>
                <c:pt idx="63">
                  <c:v>2011-M03</c:v>
                </c:pt>
                <c:pt idx="64">
                  <c:v>2011-M04</c:v>
                </c:pt>
                <c:pt idx="65">
                  <c:v>2011-M05</c:v>
                </c:pt>
                <c:pt idx="66">
                  <c:v>2011-M06</c:v>
                </c:pt>
                <c:pt idx="67">
                  <c:v>2011-M07</c:v>
                </c:pt>
                <c:pt idx="68">
                  <c:v>2011-M08</c:v>
                </c:pt>
                <c:pt idx="69">
                  <c:v>2011-M09</c:v>
                </c:pt>
                <c:pt idx="70">
                  <c:v>2011-M10</c:v>
                </c:pt>
                <c:pt idx="71">
                  <c:v>2011-M11</c:v>
                </c:pt>
                <c:pt idx="72">
                  <c:v>2011-M12</c:v>
                </c:pt>
                <c:pt idx="73">
                  <c:v>2012-M01</c:v>
                </c:pt>
                <c:pt idx="74">
                  <c:v>2012-M02</c:v>
                </c:pt>
                <c:pt idx="75">
                  <c:v>2012-M03</c:v>
                </c:pt>
                <c:pt idx="76">
                  <c:v>2012-M04</c:v>
                </c:pt>
                <c:pt idx="77">
                  <c:v>2012-M05</c:v>
                </c:pt>
                <c:pt idx="78">
                  <c:v>2012-M06</c:v>
                </c:pt>
                <c:pt idx="79">
                  <c:v>2012-M07</c:v>
                </c:pt>
                <c:pt idx="80">
                  <c:v>2012-M08</c:v>
                </c:pt>
                <c:pt idx="81">
                  <c:v>2012-M09</c:v>
                </c:pt>
                <c:pt idx="82">
                  <c:v>2012-M10</c:v>
                </c:pt>
                <c:pt idx="83">
                  <c:v>2012-M11</c:v>
                </c:pt>
                <c:pt idx="84">
                  <c:v>2012-M12</c:v>
                </c:pt>
                <c:pt idx="85">
                  <c:v>2013-M01</c:v>
                </c:pt>
                <c:pt idx="86">
                  <c:v>2013-M02</c:v>
                </c:pt>
                <c:pt idx="87">
                  <c:v>2013-M03</c:v>
                </c:pt>
                <c:pt idx="88">
                  <c:v>2013-M04</c:v>
                </c:pt>
                <c:pt idx="89">
                  <c:v>2013-M05</c:v>
                </c:pt>
                <c:pt idx="90">
                  <c:v>2013-M06</c:v>
                </c:pt>
                <c:pt idx="91">
                  <c:v>2013-M07</c:v>
                </c:pt>
                <c:pt idx="92">
                  <c:v>2013-M08</c:v>
                </c:pt>
                <c:pt idx="93">
                  <c:v>2013-M09</c:v>
                </c:pt>
                <c:pt idx="94">
                  <c:v>2013-M10</c:v>
                </c:pt>
                <c:pt idx="95">
                  <c:v>2013-M11</c:v>
                </c:pt>
                <c:pt idx="96">
                  <c:v>2013-M12</c:v>
                </c:pt>
                <c:pt idx="97">
                  <c:v>2014-M01</c:v>
                </c:pt>
                <c:pt idx="98">
                  <c:v>2014-M02</c:v>
                </c:pt>
                <c:pt idx="99">
                  <c:v>2014-M03</c:v>
                </c:pt>
                <c:pt idx="100">
                  <c:v>2014-M04</c:v>
                </c:pt>
                <c:pt idx="101">
                  <c:v>2014-M05</c:v>
                </c:pt>
                <c:pt idx="102">
                  <c:v>2014-M06</c:v>
                </c:pt>
                <c:pt idx="103">
                  <c:v>2014-M07</c:v>
                </c:pt>
                <c:pt idx="104">
                  <c:v>2014-M08</c:v>
                </c:pt>
                <c:pt idx="105">
                  <c:v>2014-M09</c:v>
                </c:pt>
                <c:pt idx="106">
                  <c:v>2014-M10</c:v>
                </c:pt>
                <c:pt idx="107">
                  <c:v>2014-M11</c:v>
                </c:pt>
                <c:pt idx="108">
                  <c:v>2014-M12</c:v>
                </c:pt>
                <c:pt idx="109">
                  <c:v>2015-M01</c:v>
                </c:pt>
                <c:pt idx="110">
                  <c:v>2015-M02</c:v>
                </c:pt>
                <c:pt idx="111">
                  <c:v>2015-M03</c:v>
                </c:pt>
                <c:pt idx="112">
                  <c:v>2015-M04</c:v>
                </c:pt>
                <c:pt idx="113">
                  <c:v>2015-M05</c:v>
                </c:pt>
                <c:pt idx="114">
                  <c:v>2015-M06</c:v>
                </c:pt>
                <c:pt idx="115">
                  <c:v>2015-M07</c:v>
                </c:pt>
                <c:pt idx="116">
                  <c:v>2015-M08</c:v>
                </c:pt>
                <c:pt idx="117">
                  <c:v>2015-M09</c:v>
                </c:pt>
                <c:pt idx="118">
                  <c:v>2015-M10</c:v>
                </c:pt>
                <c:pt idx="119">
                  <c:v>2015-M11</c:v>
                </c:pt>
                <c:pt idx="120">
                  <c:v>2015-M12</c:v>
                </c:pt>
                <c:pt idx="121">
                  <c:v>2016-M01</c:v>
                </c:pt>
                <c:pt idx="122">
                  <c:v>2016-M02</c:v>
                </c:pt>
                <c:pt idx="123">
                  <c:v>2016-M03</c:v>
                </c:pt>
                <c:pt idx="124">
                  <c:v>2016-M04</c:v>
                </c:pt>
                <c:pt idx="125">
                  <c:v>2016-M05</c:v>
                </c:pt>
                <c:pt idx="126">
                  <c:v>2016-M06</c:v>
                </c:pt>
                <c:pt idx="127">
                  <c:v>2016-M07</c:v>
                </c:pt>
                <c:pt idx="128">
                  <c:v>2016-M08</c:v>
                </c:pt>
                <c:pt idx="129">
                  <c:v>2016-M09</c:v>
                </c:pt>
                <c:pt idx="130">
                  <c:v>2016-M10</c:v>
                </c:pt>
                <c:pt idx="131">
                  <c:v>2016-M11</c:v>
                </c:pt>
                <c:pt idx="132">
                  <c:v>2016-M12</c:v>
                </c:pt>
                <c:pt idx="133">
                  <c:v>2017-M01</c:v>
                </c:pt>
                <c:pt idx="134">
                  <c:v>2017-M02</c:v>
                </c:pt>
                <c:pt idx="135">
                  <c:v>2017-M03</c:v>
                </c:pt>
                <c:pt idx="136">
                  <c:v>2017-M04</c:v>
                </c:pt>
                <c:pt idx="137">
                  <c:v>2017-M05</c:v>
                </c:pt>
                <c:pt idx="138">
                  <c:v>2017-M06</c:v>
                </c:pt>
                <c:pt idx="139">
                  <c:v>2017-M07</c:v>
                </c:pt>
                <c:pt idx="140">
                  <c:v>2017-M08</c:v>
                </c:pt>
                <c:pt idx="141">
                  <c:v>2017-M09</c:v>
                </c:pt>
                <c:pt idx="142">
                  <c:v>2017-M10</c:v>
                </c:pt>
                <c:pt idx="143">
                  <c:v>2017-M11</c:v>
                </c:pt>
                <c:pt idx="144">
                  <c:v>2017-M12</c:v>
                </c:pt>
                <c:pt idx="145">
                  <c:v>2018-M01</c:v>
                </c:pt>
                <c:pt idx="146">
                  <c:v>2018-M02</c:v>
                </c:pt>
                <c:pt idx="147">
                  <c:v>2018-M03</c:v>
                </c:pt>
                <c:pt idx="148">
                  <c:v>2018-M04</c:v>
                </c:pt>
                <c:pt idx="149">
                  <c:v>2018-M05</c:v>
                </c:pt>
                <c:pt idx="150">
                  <c:v>2018-M06</c:v>
                </c:pt>
                <c:pt idx="151">
                  <c:v>2018-M07</c:v>
                </c:pt>
                <c:pt idx="152">
                  <c:v>2018-M08</c:v>
                </c:pt>
                <c:pt idx="153">
                  <c:v>2018-M09</c:v>
                </c:pt>
                <c:pt idx="154">
                  <c:v>2018-M10</c:v>
                </c:pt>
                <c:pt idx="155">
                  <c:v>2018-M11</c:v>
                </c:pt>
                <c:pt idx="156">
                  <c:v>2018-M12</c:v>
                </c:pt>
                <c:pt idx="157">
                  <c:v>2019-M01</c:v>
                </c:pt>
                <c:pt idx="158">
                  <c:v>2019-M02</c:v>
                </c:pt>
                <c:pt idx="159">
                  <c:v>2019-M03</c:v>
                </c:pt>
                <c:pt idx="160">
                  <c:v>2019-M04</c:v>
                </c:pt>
                <c:pt idx="161">
                  <c:v>2019-M05</c:v>
                </c:pt>
                <c:pt idx="162">
                  <c:v>2019-M06</c:v>
                </c:pt>
                <c:pt idx="163">
                  <c:v>2019-M07</c:v>
                </c:pt>
                <c:pt idx="164">
                  <c:v>2019-M08</c:v>
                </c:pt>
                <c:pt idx="165">
                  <c:v>2019-M09</c:v>
                </c:pt>
                <c:pt idx="166">
                  <c:v>2019-M10</c:v>
                </c:pt>
                <c:pt idx="167">
                  <c:v>2019-M11</c:v>
                </c:pt>
                <c:pt idx="168">
                  <c:v>2019-M12</c:v>
                </c:pt>
                <c:pt idx="169">
                  <c:v>2020-M01</c:v>
                </c:pt>
                <c:pt idx="170">
                  <c:v>2020-M02</c:v>
                </c:pt>
                <c:pt idx="171">
                  <c:v>2020-M03</c:v>
                </c:pt>
              </c:strCache>
            </c:strRef>
          </c:cat>
          <c:val>
            <c:numRef>
              <c:f>Лист1!$B$17:$FQ$17</c:f>
              <c:numCache>
                <c:formatCode>General</c:formatCode>
                <c:ptCount val="172"/>
                <c:pt idx="49" formatCode="0.0">
                  <c:v>15.794955</c:v>
                </c:pt>
                <c:pt idx="50" formatCode="0.0">
                  <c:v>17.766188</c:v>
                </c:pt>
                <c:pt idx="51" formatCode="0.0">
                  <c:v>18.475124000000001</c:v>
                </c:pt>
                <c:pt idx="52" formatCode="0.0">
                  <c:v>18.764433</c:v>
                </c:pt>
                <c:pt idx="53" formatCode="0.0">
                  <c:v>18.352817999999999</c:v>
                </c:pt>
                <c:pt idx="54" formatCode="0.0">
                  <c:v>18.606601000000001</c:v>
                </c:pt>
                <c:pt idx="55" formatCode="0.0">
                  <c:v>17.489201999999999</c:v>
                </c:pt>
                <c:pt idx="56" formatCode="0.0">
                  <c:v>17.683989</c:v>
                </c:pt>
                <c:pt idx="57" formatCode="0.0">
                  <c:v>18.650860000000002</c:v>
                </c:pt>
                <c:pt idx="58" formatCode="0.0">
                  <c:v>18.375682000000001</c:v>
                </c:pt>
                <c:pt idx="59" formatCode="0.0">
                  <c:v>18.634406999999999</c:v>
                </c:pt>
                <c:pt idx="60" formatCode="0.0">
                  <c:v>23.239774000000001</c:v>
                </c:pt>
                <c:pt idx="61" formatCode="0.0">
                  <c:v>16.965159</c:v>
                </c:pt>
                <c:pt idx="62" formatCode="0.0">
                  <c:v>22.821190999999999</c:v>
                </c:pt>
                <c:pt idx="63" formatCode="0.0">
                  <c:v>24.494762999999999</c:v>
                </c:pt>
                <c:pt idx="64" formatCode="0.0">
                  <c:v>25.927011</c:v>
                </c:pt>
                <c:pt idx="65" formatCode="0.0">
                  <c:v>25.141093999999999</c:v>
                </c:pt>
                <c:pt idx="66" formatCode="0.0">
                  <c:v>26.329476</c:v>
                </c:pt>
                <c:pt idx="67" formatCode="0.0">
                  <c:v>24.775459000000001</c:v>
                </c:pt>
                <c:pt idx="68" formatCode="0.0">
                  <c:v>26.447399999999998</c:v>
                </c:pt>
                <c:pt idx="69" formatCode="0.0">
                  <c:v>24.673268</c:v>
                </c:pt>
                <c:pt idx="70" formatCode="0.0">
                  <c:v>27.090595</c:v>
                </c:pt>
                <c:pt idx="71" formatCode="0.0">
                  <c:v>26.094442999999998</c:v>
                </c:pt>
                <c:pt idx="72" formatCode="0.0">
                  <c:v>27.062804</c:v>
                </c:pt>
                <c:pt idx="73" formatCode="0.0">
                  <c:v>23.58128</c:v>
                </c:pt>
                <c:pt idx="74" formatCode="0.0">
                  <c:v>24.983284999999999</c:v>
                </c:pt>
                <c:pt idx="75" formatCode="0.0">
                  <c:v>28.236194999999999</c:v>
                </c:pt>
                <c:pt idx="76" formatCode="0.0">
                  <c:v>25.762986000000001</c:v>
                </c:pt>
                <c:pt idx="77" formatCode="0.0">
                  <c:v>27.85106</c:v>
                </c:pt>
                <c:pt idx="78" formatCode="0.0">
                  <c:v>23.263940000000002</c:v>
                </c:pt>
                <c:pt idx="79" formatCode="0.0">
                  <c:v>24.114450999999999</c:v>
                </c:pt>
                <c:pt idx="80" formatCode="0.0">
                  <c:v>23.985085999999999</c:v>
                </c:pt>
                <c:pt idx="81" formatCode="0.0">
                  <c:v>25.557779</c:v>
                </c:pt>
                <c:pt idx="82" formatCode="0.0">
                  <c:v>26.800591000000001</c:v>
                </c:pt>
                <c:pt idx="83" formatCode="0.0">
                  <c:v>25.619456</c:v>
                </c:pt>
                <c:pt idx="84" formatCode="0.0">
                  <c:v>26.843979999999998</c:v>
                </c:pt>
                <c:pt idx="85" formatCode="0.0">
                  <c:v>23.322861</c:v>
                </c:pt>
                <c:pt idx="86" formatCode="0.0">
                  <c:v>24.783128999999999</c:v>
                </c:pt>
                <c:pt idx="87" formatCode="0.0">
                  <c:v>25.693830999999999</c:v>
                </c:pt>
                <c:pt idx="88" formatCode="0.0">
                  <c:v>26.388883</c:v>
                </c:pt>
                <c:pt idx="89" formatCode="0.0">
                  <c:v>23.829878000000001</c:v>
                </c:pt>
                <c:pt idx="90" formatCode="0.0">
                  <c:v>25.144985999999999</c:v>
                </c:pt>
                <c:pt idx="91" formatCode="0.0">
                  <c:v>26.077964000000001</c:v>
                </c:pt>
                <c:pt idx="92" formatCode="0.0">
                  <c:v>23.950036000000001</c:v>
                </c:pt>
                <c:pt idx="93" formatCode="0.0">
                  <c:v>26.487096000000001</c:v>
                </c:pt>
                <c:pt idx="94" formatCode="0.0">
                  <c:v>23.970077</c:v>
                </c:pt>
                <c:pt idx="95" formatCode="0.0">
                  <c:v>26.852291999999998</c:v>
                </c:pt>
                <c:pt idx="96" formatCode="0.0">
                  <c:v>28.302761</c:v>
                </c:pt>
                <c:pt idx="97" formatCode="0.0">
                  <c:v>23.072199000000001</c:v>
                </c:pt>
                <c:pt idx="98" formatCode="0.0">
                  <c:v>19.740874000000002</c:v>
                </c:pt>
                <c:pt idx="99" formatCode="0.0">
                  <c:v>28.344839</c:v>
                </c:pt>
                <c:pt idx="100" formatCode="0.0">
                  <c:v>28.526292000000002</c:v>
                </c:pt>
                <c:pt idx="101" formatCode="0.0">
                  <c:v>26.21885</c:v>
                </c:pt>
                <c:pt idx="102" formatCode="0.0">
                  <c:v>23.81026</c:v>
                </c:pt>
                <c:pt idx="103" formatCode="0.0">
                  <c:v>30.233378999999999</c:v>
                </c:pt>
                <c:pt idx="104" formatCode="0.0">
                  <c:v>24.571262000000001</c:v>
                </c:pt>
                <c:pt idx="105" formatCode="0.0">
                  <c:v>22.358409000000002</c:v>
                </c:pt>
                <c:pt idx="106" formatCode="0.0">
                  <c:v>24.326080000000001</c:v>
                </c:pt>
                <c:pt idx="107" formatCode="0.0">
                  <c:v>18.334409999999998</c:v>
                </c:pt>
                <c:pt idx="108" formatCode="0.0">
                  <c:v>18.824847999999999</c:v>
                </c:pt>
                <c:pt idx="109" formatCode="0.0">
                  <c:v>16.162424000000001</c:v>
                </c:pt>
                <c:pt idx="110" formatCode="0.0">
                  <c:v>11.615410000000001</c:v>
                </c:pt>
                <c:pt idx="111" formatCode="0.0">
                  <c:v>16.301648</c:v>
                </c:pt>
                <c:pt idx="112" formatCode="0.0">
                  <c:v>16.226367</c:v>
                </c:pt>
                <c:pt idx="113" formatCode="0.0">
                  <c:v>16.398844</c:v>
                </c:pt>
                <c:pt idx="114" formatCode="0.0">
                  <c:v>16.142966999999999</c:v>
                </c:pt>
                <c:pt idx="115" formatCode="0.0">
                  <c:v>14.742804</c:v>
                </c:pt>
                <c:pt idx="116" formatCode="0.0">
                  <c:v>12.735785999999999</c:v>
                </c:pt>
                <c:pt idx="117" formatCode="0.0">
                  <c:v>13.012864</c:v>
                </c:pt>
                <c:pt idx="118" formatCode="0.0">
                  <c:v>12.742193</c:v>
                </c:pt>
                <c:pt idx="119" formatCode="0.0">
                  <c:v>10.573556</c:v>
                </c:pt>
                <c:pt idx="120" formatCode="0.0">
                  <c:v>12.082784999999999</c:v>
                </c:pt>
                <c:pt idx="121" formatCode="0.0">
                  <c:v>8.4338890000000006</c:v>
                </c:pt>
                <c:pt idx="122" formatCode="0.0">
                  <c:v>8.6978329999999993</c:v>
                </c:pt>
                <c:pt idx="123" formatCode="0.0">
                  <c:v>10.32306</c:v>
                </c:pt>
                <c:pt idx="124" formatCode="0.0">
                  <c:v>10.066134999999999</c:v>
                </c:pt>
                <c:pt idx="125" formatCode="0.0">
                  <c:v>11.287267</c:v>
                </c:pt>
                <c:pt idx="126" formatCode="0.0">
                  <c:v>12.462320999999999</c:v>
                </c:pt>
                <c:pt idx="127" formatCode="0.0">
                  <c:v>11.154329000000001</c:v>
                </c:pt>
                <c:pt idx="128" formatCode="0.0">
                  <c:v>11.812711999999999</c:v>
                </c:pt>
                <c:pt idx="129" formatCode="0.0">
                  <c:v>12.190427</c:v>
                </c:pt>
                <c:pt idx="130" formatCode="0.0">
                  <c:v>12.169377000000001</c:v>
                </c:pt>
                <c:pt idx="131" formatCode="0.0">
                  <c:v>11.914654000000001</c:v>
                </c:pt>
                <c:pt idx="132" formatCode="0.0">
                  <c:v>14.191172999999999</c:v>
                </c:pt>
                <c:pt idx="133" formatCode="0.0">
                  <c:v>13.718749000000001</c:v>
                </c:pt>
                <c:pt idx="134" formatCode="0.0">
                  <c:v>13.937063</c:v>
                </c:pt>
                <c:pt idx="135" formatCode="0.0">
                  <c:v>16.320720999999999</c:v>
                </c:pt>
                <c:pt idx="136" formatCode="0.0">
                  <c:v>13.473727999999999</c:v>
                </c:pt>
                <c:pt idx="137" formatCode="0.0">
                  <c:v>14.908492000000001</c:v>
                </c:pt>
                <c:pt idx="138" formatCode="0.0">
                  <c:v>14.589357</c:v>
                </c:pt>
                <c:pt idx="139" formatCode="0.0">
                  <c:v>12.654623000000001</c:v>
                </c:pt>
                <c:pt idx="140" formatCode="0.0">
                  <c:v>14.017585</c:v>
                </c:pt>
                <c:pt idx="141" formatCode="0.0">
                  <c:v>14.722272999999999</c:v>
                </c:pt>
                <c:pt idx="142" formatCode="0.0">
                  <c:v>14.730513999999999</c:v>
                </c:pt>
                <c:pt idx="143" formatCode="0.0">
                  <c:v>15.677574</c:v>
                </c:pt>
                <c:pt idx="144" formatCode="0.0">
                  <c:v>14.54917</c:v>
                </c:pt>
                <c:pt idx="145" formatCode="0.0">
                  <c:v>19.258970999999999</c:v>
                </c:pt>
                <c:pt idx="146" formatCode="0.0">
                  <c:v>16.582661000000002</c:v>
                </c:pt>
                <c:pt idx="147" formatCode="0.0">
                  <c:v>18.335778999999999</c:v>
                </c:pt>
                <c:pt idx="148" formatCode="0.0">
                  <c:v>19.112988000000001</c:v>
                </c:pt>
                <c:pt idx="149" formatCode="0.0">
                  <c:v>19.395233999999999</c:v>
                </c:pt>
                <c:pt idx="150" formatCode="0.0">
                  <c:v>20.083950000000002</c:v>
                </c:pt>
                <c:pt idx="151" formatCode="0.0">
                  <c:v>19.282771</c:v>
                </c:pt>
                <c:pt idx="152" formatCode="0.0">
                  <c:v>21.172385999999999</c:v>
                </c:pt>
                <c:pt idx="153" formatCode="0.0">
                  <c:v>21.905073000000002</c:v>
                </c:pt>
                <c:pt idx="154" formatCode="0.0">
                  <c:v>21.629169000000001</c:v>
                </c:pt>
                <c:pt idx="155" formatCode="0.0">
                  <c:v>21.369142</c:v>
                </c:pt>
                <c:pt idx="156" formatCode="0.0">
                  <c:v>19.463751999999999</c:v>
                </c:pt>
                <c:pt idx="157" formatCode="0.0">
                  <c:v>17.073571999999999</c:v>
                </c:pt>
                <c:pt idx="158" formatCode="0.0">
                  <c:v>17.813545000000001</c:v>
                </c:pt>
                <c:pt idx="159" formatCode="0.0">
                  <c:v>20.924817000000001</c:v>
                </c:pt>
                <c:pt idx="160" formatCode="0.0">
                  <c:v>19.727665999999999</c:v>
                </c:pt>
                <c:pt idx="161" formatCode="0.0">
                  <c:v>18.116226999999999</c:v>
                </c:pt>
                <c:pt idx="162" formatCode="0.0">
                  <c:v>17.450453</c:v>
                </c:pt>
                <c:pt idx="163" formatCode="0.0">
                  <c:v>17.811869999999999</c:v>
                </c:pt>
                <c:pt idx="164" formatCode="0.0">
                  <c:v>18.340944</c:v>
                </c:pt>
                <c:pt idx="165" formatCode="0.0">
                  <c:v>19.260769</c:v>
                </c:pt>
                <c:pt idx="166" formatCode="0.0">
                  <c:v>18.678901</c:v>
                </c:pt>
                <c:pt idx="167" formatCode="0.0">
                  <c:v>17.545006999999998</c:v>
                </c:pt>
                <c:pt idx="168" formatCode="0.0">
                  <c:v>18.101403000000001</c:v>
                </c:pt>
                <c:pt idx="169" formatCode="0.0">
                  <c:v>17.262889000000001</c:v>
                </c:pt>
                <c:pt idx="170" formatCode="0.0">
                  <c:v>15.007833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94D-46EB-ADAF-C66F1E71FE14}"/>
            </c:ext>
          </c:extLst>
        </c:ser>
        <c:ser>
          <c:idx val="5"/>
          <c:order val="5"/>
          <c:tx>
            <c:strRef>
              <c:f>Лист1!$A$18</c:f>
              <c:strCache>
                <c:ptCount val="1"/>
                <c:pt idx="0">
                  <c:v>EU-28</c:v>
                </c:pt>
              </c:strCache>
            </c:strRef>
          </c:tx>
          <c:marker>
            <c:symbol val="none"/>
          </c:marker>
          <c:val>
            <c:numRef>
              <c:f>Лист1!$B$18:$FO$18</c:f>
              <c:numCache>
                <c:formatCode>0</c:formatCode>
                <c:ptCount val="170"/>
                <c:pt idx="0">
                  <c:v>21.056000000000001</c:v>
                </c:pt>
                <c:pt idx="1">
                  <c:v>22.16</c:v>
                </c:pt>
                <c:pt idx="2">
                  <c:v>20.79</c:v>
                </c:pt>
                <c:pt idx="3">
                  <c:v>24.748000000000001</c:v>
                </c:pt>
                <c:pt idx="4">
                  <c:v>22.698</c:v>
                </c:pt>
                <c:pt idx="5">
                  <c:v>24.103000000000002</c:v>
                </c:pt>
                <c:pt idx="6">
                  <c:v>23.913</c:v>
                </c:pt>
                <c:pt idx="7">
                  <c:v>24.138000000000002</c:v>
                </c:pt>
                <c:pt idx="8">
                  <c:v>24.100999999999999</c:v>
                </c:pt>
                <c:pt idx="9">
                  <c:v>20.946999999999999</c:v>
                </c:pt>
                <c:pt idx="10">
                  <c:v>21.102</c:v>
                </c:pt>
                <c:pt idx="11">
                  <c:v>20.661000000000001</c:v>
                </c:pt>
                <c:pt idx="12">
                  <c:v>22.175999999999998</c:v>
                </c:pt>
                <c:pt idx="13">
                  <c:v>20.992000000000001</c:v>
                </c:pt>
                <c:pt idx="14">
                  <c:v>19.806000000000001</c:v>
                </c:pt>
                <c:pt idx="15">
                  <c:v>22.084</c:v>
                </c:pt>
                <c:pt idx="16">
                  <c:v>22.873999999999999</c:v>
                </c:pt>
                <c:pt idx="17">
                  <c:v>23.727</c:v>
                </c:pt>
                <c:pt idx="18">
                  <c:v>24.61</c:v>
                </c:pt>
                <c:pt idx="19">
                  <c:v>26.277999999999999</c:v>
                </c:pt>
                <c:pt idx="20">
                  <c:v>23.757999999999999</c:v>
                </c:pt>
                <c:pt idx="21">
                  <c:v>25.808</c:v>
                </c:pt>
                <c:pt idx="22">
                  <c:v>29.1</c:v>
                </c:pt>
                <c:pt idx="23">
                  <c:v>31.96</c:v>
                </c:pt>
                <c:pt idx="24">
                  <c:v>33.155000000000001</c:v>
                </c:pt>
                <c:pt idx="25">
                  <c:v>34.122</c:v>
                </c:pt>
                <c:pt idx="26">
                  <c:v>33.235999999999997</c:v>
                </c:pt>
                <c:pt idx="27">
                  <c:v>37.048000000000002</c:v>
                </c:pt>
                <c:pt idx="28">
                  <c:v>38.545000000000002</c:v>
                </c:pt>
                <c:pt idx="29">
                  <c:v>39.688000000000002</c:v>
                </c:pt>
                <c:pt idx="30">
                  <c:v>43.134999999999998</c:v>
                </c:pt>
                <c:pt idx="31">
                  <c:v>44.438000000000002</c:v>
                </c:pt>
                <c:pt idx="32">
                  <c:v>39</c:v>
                </c:pt>
                <c:pt idx="33">
                  <c:v>38</c:v>
                </c:pt>
                <c:pt idx="34">
                  <c:v>33.232999999999997</c:v>
                </c:pt>
                <c:pt idx="35">
                  <c:v>25.841000000000001</c:v>
                </c:pt>
                <c:pt idx="36">
                  <c:v>23.027000000000001</c:v>
                </c:pt>
                <c:pt idx="37">
                  <c:v>22.138000000000002</c:v>
                </c:pt>
                <c:pt idx="38">
                  <c:v>19.459</c:v>
                </c:pt>
                <c:pt idx="39">
                  <c:v>19.602</c:v>
                </c:pt>
                <c:pt idx="40">
                  <c:v>18.728999999999999</c:v>
                </c:pt>
                <c:pt idx="41">
                  <c:v>20.184999999999999</c:v>
                </c:pt>
                <c:pt idx="42">
                  <c:v>22.161999999999999</c:v>
                </c:pt>
                <c:pt idx="43">
                  <c:v>22.765000000000001</c:v>
                </c:pt>
                <c:pt idx="44">
                  <c:v>22.568000000000001</c:v>
                </c:pt>
                <c:pt idx="45">
                  <c:v>23.696999999999999</c:v>
                </c:pt>
                <c:pt idx="46">
                  <c:v>24.420999999999999</c:v>
                </c:pt>
                <c:pt idx="47">
                  <c:v>25.119</c:v>
                </c:pt>
                <c:pt idx="48">
                  <c:v>26.245999999999999</c:v>
                </c:pt>
                <c:pt idx="49">
                  <c:v>25.713999999999999</c:v>
                </c:pt>
                <c:pt idx="50">
                  <c:v>24.998999999999999</c:v>
                </c:pt>
                <c:pt idx="51">
                  <c:v>28.771999999999998</c:v>
                </c:pt>
                <c:pt idx="52">
                  <c:v>27.808</c:v>
                </c:pt>
                <c:pt idx="53">
                  <c:v>25.756</c:v>
                </c:pt>
                <c:pt idx="54">
                  <c:v>26.914000000000001</c:v>
                </c:pt>
                <c:pt idx="55">
                  <c:v>27.541</c:v>
                </c:pt>
                <c:pt idx="56">
                  <c:v>27.007999999999999</c:v>
                </c:pt>
                <c:pt idx="57">
                  <c:v>27.053000000000001</c:v>
                </c:pt>
                <c:pt idx="58">
                  <c:v>30.631</c:v>
                </c:pt>
                <c:pt idx="59">
                  <c:v>31.192</c:v>
                </c:pt>
                <c:pt idx="60">
                  <c:v>33.274000000000001</c:v>
                </c:pt>
                <c:pt idx="61">
                  <c:v>34.694000000000003</c:v>
                </c:pt>
                <c:pt idx="62">
                  <c:v>33.945</c:v>
                </c:pt>
                <c:pt idx="63">
                  <c:v>40.521999999999998</c:v>
                </c:pt>
                <c:pt idx="64">
                  <c:v>39.996000000000002</c:v>
                </c:pt>
                <c:pt idx="65">
                  <c:v>40.548000000000002</c:v>
                </c:pt>
                <c:pt idx="66">
                  <c:v>38.624000000000002</c:v>
                </c:pt>
                <c:pt idx="67">
                  <c:v>38.802999999999997</c:v>
                </c:pt>
                <c:pt idx="68">
                  <c:v>38.116</c:v>
                </c:pt>
                <c:pt idx="69">
                  <c:v>37.085999999999999</c:v>
                </c:pt>
                <c:pt idx="70">
                  <c:v>36.569000000000003</c:v>
                </c:pt>
                <c:pt idx="71">
                  <c:v>37.512</c:v>
                </c:pt>
                <c:pt idx="72">
                  <c:v>38.765999999999998</c:v>
                </c:pt>
                <c:pt idx="73">
                  <c:v>40.67</c:v>
                </c:pt>
                <c:pt idx="74">
                  <c:v>43.213000000000001</c:v>
                </c:pt>
                <c:pt idx="75">
                  <c:v>43.976999999999997</c:v>
                </c:pt>
                <c:pt idx="76">
                  <c:v>41.829000000000001</c:v>
                </c:pt>
                <c:pt idx="77">
                  <c:v>41.491999999999997</c:v>
                </c:pt>
                <c:pt idx="78">
                  <c:v>37.335000000000001</c:v>
                </c:pt>
                <c:pt idx="79">
                  <c:v>38.762</c:v>
                </c:pt>
                <c:pt idx="80">
                  <c:v>40.527999999999999</c:v>
                </c:pt>
                <c:pt idx="81">
                  <c:v>40.338999999999999</c:v>
                </c:pt>
                <c:pt idx="82">
                  <c:v>44.642000000000003</c:v>
                </c:pt>
                <c:pt idx="83">
                  <c:v>40.884999999999998</c:v>
                </c:pt>
                <c:pt idx="84">
                  <c:v>42.997</c:v>
                </c:pt>
                <c:pt idx="85">
                  <c:v>42.826000000000001</c:v>
                </c:pt>
                <c:pt idx="86">
                  <c:v>41.875999999999998</c:v>
                </c:pt>
                <c:pt idx="87">
                  <c:v>43.186</c:v>
                </c:pt>
                <c:pt idx="88">
                  <c:v>39.735999999999997</c:v>
                </c:pt>
                <c:pt idx="89">
                  <c:v>41.514000000000003</c:v>
                </c:pt>
                <c:pt idx="90">
                  <c:v>38.018000000000001</c:v>
                </c:pt>
                <c:pt idx="91">
                  <c:v>41.228000000000002</c:v>
                </c:pt>
                <c:pt idx="92">
                  <c:v>40.789000000000001</c:v>
                </c:pt>
                <c:pt idx="93">
                  <c:v>39.838999999999999</c:v>
                </c:pt>
                <c:pt idx="94">
                  <c:v>40.253</c:v>
                </c:pt>
                <c:pt idx="95">
                  <c:v>39.457000000000001</c:v>
                </c:pt>
                <c:pt idx="96">
                  <c:v>42.055</c:v>
                </c:pt>
                <c:pt idx="97">
                  <c:v>39.686999999999998</c:v>
                </c:pt>
                <c:pt idx="98">
                  <c:v>37.430999999999997</c:v>
                </c:pt>
                <c:pt idx="99">
                  <c:v>39.036000000000001</c:v>
                </c:pt>
                <c:pt idx="100">
                  <c:v>38.759</c:v>
                </c:pt>
                <c:pt idx="101">
                  <c:v>38.534999999999997</c:v>
                </c:pt>
                <c:pt idx="102">
                  <c:v>37.725999999999999</c:v>
                </c:pt>
                <c:pt idx="103">
                  <c:v>39.015999999999998</c:v>
                </c:pt>
                <c:pt idx="104">
                  <c:v>34.584000000000003</c:v>
                </c:pt>
                <c:pt idx="105">
                  <c:v>37.500999999999998</c:v>
                </c:pt>
                <c:pt idx="106">
                  <c:v>36.625</c:v>
                </c:pt>
                <c:pt idx="107">
                  <c:v>32.704999999999998</c:v>
                </c:pt>
                <c:pt idx="108">
                  <c:v>30.012</c:v>
                </c:pt>
                <c:pt idx="109">
                  <c:v>23.809000000000001</c:v>
                </c:pt>
                <c:pt idx="110">
                  <c:v>23.716000000000001</c:v>
                </c:pt>
                <c:pt idx="111">
                  <c:v>25.721</c:v>
                </c:pt>
                <c:pt idx="112">
                  <c:v>24.673999999999999</c:v>
                </c:pt>
                <c:pt idx="113">
                  <c:v>26.786999999999999</c:v>
                </c:pt>
                <c:pt idx="114">
                  <c:v>27.193999999999999</c:v>
                </c:pt>
                <c:pt idx="115">
                  <c:v>25.789000000000001</c:v>
                </c:pt>
                <c:pt idx="116">
                  <c:v>23.463999999999999</c:v>
                </c:pt>
                <c:pt idx="117">
                  <c:v>22.076000000000001</c:v>
                </c:pt>
                <c:pt idx="118">
                  <c:v>22.937999999999999</c:v>
                </c:pt>
                <c:pt idx="119">
                  <c:v>20.574000000000002</c:v>
                </c:pt>
                <c:pt idx="120">
                  <c:v>20.663</c:v>
                </c:pt>
                <c:pt idx="121">
                  <c:v>17.062999999999999</c:v>
                </c:pt>
                <c:pt idx="122">
                  <c:v>16.603999999999999</c:v>
                </c:pt>
                <c:pt idx="123">
                  <c:v>18.001999999999999</c:v>
                </c:pt>
                <c:pt idx="124">
                  <c:v>18.545999999999999</c:v>
                </c:pt>
                <c:pt idx="125">
                  <c:v>19.943999999999999</c:v>
                </c:pt>
                <c:pt idx="126">
                  <c:v>19.8</c:v>
                </c:pt>
                <c:pt idx="127">
                  <c:v>20.48</c:v>
                </c:pt>
                <c:pt idx="128">
                  <c:v>20.318999999999999</c:v>
                </c:pt>
                <c:pt idx="129">
                  <c:v>20.423999999999999</c:v>
                </c:pt>
                <c:pt idx="130">
                  <c:v>21.861999999999998</c:v>
                </c:pt>
                <c:pt idx="131">
                  <c:v>21.853000000000002</c:v>
                </c:pt>
                <c:pt idx="132">
                  <c:v>24.184000000000001</c:v>
                </c:pt>
                <c:pt idx="133">
                  <c:v>25.65</c:v>
                </c:pt>
                <c:pt idx="134">
                  <c:v>24.015999999999998</c:v>
                </c:pt>
                <c:pt idx="135">
                  <c:v>25.050999999999998</c:v>
                </c:pt>
                <c:pt idx="136">
                  <c:v>23.21</c:v>
                </c:pt>
                <c:pt idx="137">
                  <c:v>24.763000000000002</c:v>
                </c:pt>
                <c:pt idx="138">
                  <c:v>23.335999999999999</c:v>
                </c:pt>
                <c:pt idx="139">
                  <c:v>23.701000000000001</c:v>
                </c:pt>
                <c:pt idx="140">
                  <c:v>25.396000000000001</c:v>
                </c:pt>
                <c:pt idx="141">
                  <c:v>26.885000000000002</c:v>
                </c:pt>
                <c:pt idx="142">
                  <c:v>27.265999999999998</c:v>
                </c:pt>
                <c:pt idx="143">
                  <c:v>28.855</c:v>
                </c:pt>
                <c:pt idx="144">
                  <c:v>30.47</c:v>
                </c:pt>
                <c:pt idx="145">
                  <c:v>31.084</c:v>
                </c:pt>
                <c:pt idx="146">
                  <c:v>29.295999999999999</c:v>
                </c:pt>
                <c:pt idx="147">
                  <c:v>29.844000000000001</c:v>
                </c:pt>
                <c:pt idx="148">
                  <c:v>28.349</c:v>
                </c:pt>
                <c:pt idx="149">
                  <c:v>31.555</c:v>
                </c:pt>
                <c:pt idx="150">
                  <c:v>30.962</c:v>
                </c:pt>
                <c:pt idx="151">
                  <c:v>34.218000000000004</c:v>
                </c:pt>
                <c:pt idx="152">
                  <c:v>33.307000000000002</c:v>
                </c:pt>
                <c:pt idx="153">
                  <c:v>32.381999999999998</c:v>
                </c:pt>
                <c:pt idx="154">
                  <c:v>35.915999999999997</c:v>
                </c:pt>
                <c:pt idx="155">
                  <c:v>31.491</c:v>
                </c:pt>
                <c:pt idx="156">
                  <c:v>28.492000000000001</c:v>
                </c:pt>
                <c:pt idx="157">
                  <c:v>28.576000000000001</c:v>
                </c:pt>
                <c:pt idx="158">
                  <c:v>27.573</c:v>
                </c:pt>
                <c:pt idx="159">
                  <c:v>29.998000000000001</c:v>
                </c:pt>
                <c:pt idx="160">
                  <c:v>30.236999999999998</c:v>
                </c:pt>
                <c:pt idx="161">
                  <c:v>32.354999999999997</c:v>
                </c:pt>
                <c:pt idx="162">
                  <c:v>27.672999999999998</c:v>
                </c:pt>
                <c:pt idx="163">
                  <c:v>28.584</c:v>
                </c:pt>
                <c:pt idx="164">
                  <c:v>26.553000000000001</c:v>
                </c:pt>
                <c:pt idx="165">
                  <c:v>27.248999999999999</c:v>
                </c:pt>
                <c:pt idx="166">
                  <c:v>27.509</c:v>
                </c:pt>
                <c:pt idx="167">
                  <c:v>25.611000000000001</c:v>
                </c:pt>
                <c:pt idx="168">
                  <c:v>27.864999999999998</c:v>
                </c:pt>
                <c:pt idx="169">
                  <c:v>27.297999999999998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494D-46EB-ADAF-C66F1E71FE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344576"/>
        <c:axId val="182575104"/>
      </c:lineChart>
      <c:catAx>
        <c:axId val="168344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2575104"/>
        <c:crosses val="autoZero"/>
        <c:auto val="1"/>
        <c:lblAlgn val="ctr"/>
        <c:lblOffset val="100"/>
        <c:noMultiLvlLbl val="0"/>
      </c:catAx>
      <c:valAx>
        <c:axId val="182575104"/>
        <c:scaling>
          <c:orientation val="minMax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spPr>
          <a:ln w="9525">
            <a:noFill/>
          </a:ln>
        </c:spPr>
        <c:crossAx val="16834457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765523843684244E-2"/>
          <c:y val="2.3771800246770686E-2"/>
          <c:w val="0.94681856874745818"/>
          <c:h val="0.76657657659190659"/>
        </c:manualLayout>
      </c:layout>
      <c:lineChart>
        <c:grouping val="standard"/>
        <c:varyColors val="0"/>
        <c:ser>
          <c:idx val="1"/>
          <c:order val="0"/>
          <c:tx>
            <c:strRef>
              <c:f>Data!$A$3</c:f>
              <c:strCache>
                <c:ptCount val="1"/>
                <c:pt idx="0">
                  <c:v>All index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Data!$B$1:$BA$1</c:f>
              <c:strCache>
                <c:ptCount val="52"/>
                <c:pt idx="0">
                  <c:v>Jan 2016</c:v>
                </c:pt>
                <c:pt idx="1">
                  <c:v>Feb 2016</c:v>
                </c:pt>
                <c:pt idx="2">
                  <c:v>Mar 2016</c:v>
                </c:pt>
                <c:pt idx="3">
                  <c:v>Apr 2016</c:v>
                </c:pt>
                <c:pt idx="4">
                  <c:v>May 2016</c:v>
                </c:pt>
                <c:pt idx="5">
                  <c:v>Jun 2016</c:v>
                </c:pt>
                <c:pt idx="6">
                  <c:v>Jul 2016</c:v>
                </c:pt>
                <c:pt idx="7">
                  <c:v>Aug 2016</c:v>
                </c:pt>
                <c:pt idx="8">
                  <c:v>Sep 2016</c:v>
                </c:pt>
                <c:pt idx="9">
                  <c:v>Oct 2016</c:v>
                </c:pt>
                <c:pt idx="10">
                  <c:v>Nov 2016</c:v>
                </c:pt>
                <c:pt idx="11">
                  <c:v>Dec 2016</c:v>
                </c:pt>
                <c:pt idx="12">
                  <c:v>Jan 2017</c:v>
                </c:pt>
                <c:pt idx="13">
                  <c:v>Feb 2017</c:v>
                </c:pt>
                <c:pt idx="14">
                  <c:v>Mar 2017</c:v>
                </c:pt>
                <c:pt idx="15">
                  <c:v>Apr 2017</c:v>
                </c:pt>
                <c:pt idx="16">
                  <c:v>May 2017</c:v>
                </c:pt>
                <c:pt idx="17">
                  <c:v>Jun 2017</c:v>
                </c:pt>
                <c:pt idx="18">
                  <c:v>Jul 2017</c:v>
                </c:pt>
                <c:pt idx="19">
                  <c:v>Aug 2017</c:v>
                </c:pt>
                <c:pt idx="20">
                  <c:v>Sep 2017</c:v>
                </c:pt>
                <c:pt idx="21">
                  <c:v>Oct 2017</c:v>
                </c:pt>
                <c:pt idx="22">
                  <c:v>Nov 2017</c:v>
                </c:pt>
                <c:pt idx="23">
                  <c:v>Dec 2017</c:v>
                </c:pt>
                <c:pt idx="24">
                  <c:v>Jan 2018</c:v>
                </c:pt>
                <c:pt idx="25">
                  <c:v>Feb 2018</c:v>
                </c:pt>
                <c:pt idx="26">
                  <c:v>Mar 2018</c:v>
                </c:pt>
                <c:pt idx="27">
                  <c:v>Apr 2018</c:v>
                </c:pt>
                <c:pt idx="28">
                  <c:v>May 2018</c:v>
                </c:pt>
                <c:pt idx="29">
                  <c:v>Jun 2018</c:v>
                </c:pt>
                <c:pt idx="30">
                  <c:v>Jul 2018</c:v>
                </c:pt>
                <c:pt idx="31">
                  <c:v>Aug 2018</c:v>
                </c:pt>
                <c:pt idx="32">
                  <c:v>Sep 2018</c:v>
                </c:pt>
                <c:pt idx="33">
                  <c:v>Oct 2018</c:v>
                </c:pt>
                <c:pt idx="34">
                  <c:v>Nov 2018</c:v>
                </c:pt>
                <c:pt idx="35">
                  <c:v>Dec 2018</c:v>
                </c:pt>
                <c:pt idx="36">
                  <c:v>Jan 2019</c:v>
                </c:pt>
                <c:pt idx="37">
                  <c:v>Feb 2019</c:v>
                </c:pt>
                <c:pt idx="38">
                  <c:v>Mar 2019</c:v>
                </c:pt>
                <c:pt idx="39">
                  <c:v>Apr 2019</c:v>
                </c:pt>
                <c:pt idx="40">
                  <c:v>May 2019</c:v>
                </c:pt>
                <c:pt idx="41">
                  <c:v>Jun 2019</c:v>
                </c:pt>
                <c:pt idx="42">
                  <c:v>Jul 2019</c:v>
                </c:pt>
                <c:pt idx="43">
                  <c:v>Aug 2019</c:v>
                </c:pt>
                <c:pt idx="44">
                  <c:v>Sep 2019</c:v>
                </c:pt>
                <c:pt idx="45">
                  <c:v>Oct 2019</c:v>
                </c:pt>
                <c:pt idx="46">
                  <c:v>Nov 2019</c:v>
                </c:pt>
                <c:pt idx="47">
                  <c:v>Dec 2019</c:v>
                </c:pt>
                <c:pt idx="48">
                  <c:v>Jan 2020</c:v>
                </c:pt>
                <c:pt idx="49">
                  <c:v>Feb 2020</c:v>
                </c:pt>
                <c:pt idx="50">
                  <c:v>Mar 2020</c:v>
                </c:pt>
                <c:pt idx="51">
                  <c:v>Apr 2020</c:v>
                </c:pt>
              </c:strCache>
            </c:strRef>
          </c:cat>
          <c:val>
            <c:numRef>
              <c:f>Data!$B$3:$BA$3</c:f>
              <c:numCache>
                <c:formatCode>General</c:formatCode>
                <c:ptCount val="52"/>
                <c:pt idx="0">
                  <c:v>85.322281611321102</c:v>
                </c:pt>
                <c:pt idx="1">
                  <c:v>87.370831651442501</c:v>
                </c:pt>
                <c:pt idx="2">
                  <c:v>93.608598124972502</c:v>
                </c:pt>
                <c:pt idx="3">
                  <c:v>96.758541331427395</c:v>
                </c:pt>
                <c:pt idx="4">
                  <c:v>100.58206146238101</c:v>
                </c:pt>
                <c:pt idx="5">
                  <c:v>103.209159081305</c:v>
                </c:pt>
                <c:pt idx="6">
                  <c:v>102.828188816606</c:v>
                </c:pt>
                <c:pt idx="7">
                  <c:v>103.305821882103</c:v>
                </c:pt>
                <c:pt idx="8">
                  <c:v>103.356382500998</c:v>
                </c:pt>
                <c:pt idx="9">
                  <c:v>106.569699326977</c:v>
                </c:pt>
                <c:pt idx="10">
                  <c:v>105.445641197298</c:v>
                </c:pt>
                <c:pt idx="11">
                  <c:v>111.642793013169</c:v>
                </c:pt>
                <c:pt idx="12">
                  <c:v>115.91232862639001</c:v>
                </c:pt>
                <c:pt idx="13">
                  <c:v>116.369677522492</c:v>
                </c:pt>
                <c:pt idx="14">
                  <c:v>110.868620380905</c:v>
                </c:pt>
                <c:pt idx="15">
                  <c:v>110.97639080643</c:v>
                </c:pt>
                <c:pt idx="16">
                  <c:v>108.838276312397</c:v>
                </c:pt>
                <c:pt idx="17">
                  <c:v>105.644050261</c:v>
                </c:pt>
                <c:pt idx="18">
                  <c:v>108.48214300067001</c:v>
                </c:pt>
                <c:pt idx="19">
                  <c:v>111.37236548452</c:v>
                </c:pt>
                <c:pt idx="20">
                  <c:v>114.568117364868</c:v>
                </c:pt>
                <c:pt idx="21">
                  <c:v>116.086469167286</c:v>
                </c:pt>
                <c:pt idx="22">
                  <c:v>120.849389666473</c:v>
                </c:pt>
                <c:pt idx="23">
                  <c:v>122.578065105907</c:v>
                </c:pt>
                <c:pt idx="24">
                  <c:v>129.84020564603301</c:v>
                </c:pt>
                <c:pt idx="25">
                  <c:v>126.82234293578</c:v>
                </c:pt>
                <c:pt idx="26">
                  <c:v>126.36472147610201</c:v>
                </c:pt>
                <c:pt idx="27">
                  <c:v>128.36623933318899</c:v>
                </c:pt>
                <c:pt idx="28">
                  <c:v>133.05051385025499</c:v>
                </c:pt>
                <c:pt idx="29">
                  <c:v>131.967667620008</c:v>
                </c:pt>
                <c:pt idx="30">
                  <c:v>130.27471251153699</c:v>
                </c:pt>
                <c:pt idx="31">
                  <c:v>127.977182808237</c:v>
                </c:pt>
                <c:pt idx="32">
                  <c:v>132.425844075925</c:v>
                </c:pt>
                <c:pt idx="33">
                  <c:v>133.42602934989901</c:v>
                </c:pt>
                <c:pt idx="34">
                  <c:v>121.85279466804199</c:v>
                </c:pt>
                <c:pt idx="35">
                  <c:v>115.962828371247</c:v>
                </c:pt>
                <c:pt idx="36">
                  <c:v>117.078243931293</c:v>
                </c:pt>
                <c:pt idx="37">
                  <c:v>119.011525008153</c:v>
                </c:pt>
                <c:pt idx="38">
                  <c:v>119.910036313747</c:v>
                </c:pt>
                <c:pt idx="39">
                  <c:v>123.41673061321799</c:v>
                </c:pt>
                <c:pt idx="40">
                  <c:v>120.477540814855</c:v>
                </c:pt>
                <c:pt idx="41">
                  <c:v>115.52894242929101</c:v>
                </c:pt>
                <c:pt idx="42">
                  <c:v>117.967954420674</c:v>
                </c:pt>
                <c:pt idx="43">
                  <c:v>112.71228204303</c:v>
                </c:pt>
                <c:pt idx="44">
                  <c:v>114.809066266979</c:v>
                </c:pt>
                <c:pt idx="45">
                  <c:v>113.021631908557</c:v>
                </c:pt>
                <c:pt idx="46">
                  <c:v>116.907999771541</c:v>
                </c:pt>
                <c:pt idx="47">
                  <c:v>119.912673016631</c:v>
                </c:pt>
                <c:pt idx="48">
                  <c:v>119.554725536022</c:v>
                </c:pt>
                <c:pt idx="49">
                  <c:v>111.092291813901</c:v>
                </c:pt>
                <c:pt idx="50">
                  <c:v>93.873898434062696</c:v>
                </c:pt>
                <c:pt idx="51">
                  <c:v>84.161822345376194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ABC-42E7-B8C8-A302F0DFF071}"/>
            </c:ext>
          </c:extLst>
        </c:ser>
        <c:ser>
          <c:idx val="2"/>
          <c:order val="1"/>
          <c:tx>
            <c:strRef>
              <c:f>Data!$A$4</c:f>
              <c:strCache>
                <c:ptCount val="1"/>
                <c:pt idx="0">
                  <c:v>Coffee index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strRef>
              <c:f>Data!$B$1:$BA$1</c:f>
              <c:strCache>
                <c:ptCount val="52"/>
                <c:pt idx="0">
                  <c:v>Jan 2016</c:v>
                </c:pt>
                <c:pt idx="1">
                  <c:v>Feb 2016</c:v>
                </c:pt>
                <c:pt idx="2">
                  <c:v>Mar 2016</c:v>
                </c:pt>
                <c:pt idx="3">
                  <c:v>Apr 2016</c:v>
                </c:pt>
                <c:pt idx="4">
                  <c:v>May 2016</c:v>
                </c:pt>
                <c:pt idx="5">
                  <c:v>Jun 2016</c:v>
                </c:pt>
                <c:pt idx="6">
                  <c:v>Jul 2016</c:v>
                </c:pt>
                <c:pt idx="7">
                  <c:v>Aug 2016</c:v>
                </c:pt>
                <c:pt idx="8">
                  <c:v>Sep 2016</c:v>
                </c:pt>
                <c:pt idx="9">
                  <c:v>Oct 2016</c:v>
                </c:pt>
                <c:pt idx="10">
                  <c:v>Nov 2016</c:v>
                </c:pt>
                <c:pt idx="11">
                  <c:v>Dec 2016</c:v>
                </c:pt>
                <c:pt idx="12">
                  <c:v>Jan 2017</c:v>
                </c:pt>
                <c:pt idx="13">
                  <c:v>Feb 2017</c:v>
                </c:pt>
                <c:pt idx="14">
                  <c:v>Mar 2017</c:v>
                </c:pt>
                <c:pt idx="15">
                  <c:v>Apr 2017</c:v>
                </c:pt>
                <c:pt idx="16">
                  <c:v>May 2017</c:v>
                </c:pt>
                <c:pt idx="17">
                  <c:v>Jun 2017</c:v>
                </c:pt>
                <c:pt idx="18">
                  <c:v>Jul 2017</c:v>
                </c:pt>
                <c:pt idx="19">
                  <c:v>Aug 2017</c:v>
                </c:pt>
                <c:pt idx="20">
                  <c:v>Sep 2017</c:v>
                </c:pt>
                <c:pt idx="21">
                  <c:v>Oct 2017</c:v>
                </c:pt>
                <c:pt idx="22">
                  <c:v>Nov 2017</c:v>
                </c:pt>
                <c:pt idx="23">
                  <c:v>Dec 2017</c:v>
                </c:pt>
                <c:pt idx="24">
                  <c:v>Jan 2018</c:v>
                </c:pt>
                <c:pt idx="25">
                  <c:v>Feb 2018</c:v>
                </c:pt>
                <c:pt idx="26">
                  <c:v>Mar 2018</c:v>
                </c:pt>
                <c:pt idx="27">
                  <c:v>Apr 2018</c:v>
                </c:pt>
                <c:pt idx="28">
                  <c:v>May 2018</c:v>
                </c:pt>
                <c:pt idx="29">
                  <c:v>Jun 2018</c:v>
                </c:pt>
                <c:pt idx="30">
                  <c:v>Jul 2018</c:v>
                </c:pt>
                <c:pt idx="31">
                  <c:v>Aug 2018</c:v>
                </c:pt>
                <c:pt idx="32">
                  <c:v>Sep 2018</c:v>
                </c:pt>
                <c:pt idx="33">
                  <c:v>Oct 2018</c:v>
                </c:pt>
                <c:pt idx="34">
                  <c:v>Nov 2018</c:v>
                </c:pt>
                <c:pt idx="35">
                  <c:v>Dec 2018</c:v>
                </c:pt>
                <c:pt idx="36">
                  <c:v>Jan 2019</c:v>
                </c:pt>
                <c:pt idx="37">
                  <c:v>Feb 2019</c:v>
                </c:pt>
                <c:pt idx="38">
                  <c:v>Mar 2019</c:v>
                </c:pt>
                <c:pt idx="39">
                  <c:v>Apr 2019</c:v>
                </c:pt>
                <c:pt idx="40">
                  <c:v>May 2019</c:v>
                </c:pt>
                <c:pt idx="41">
                  <c:v>Jun 2019</c:v>
                </c:pt>
                <c:pt idx="42">
                  <c:v>Jul 2019</c:v>
                </c:pt>
                <c:pt idx="43">
                  <c:v>Aug 2019</c:v>
                </c:pt>
                <c:pt idx="44">
                  <c:v>Sep 2019</c:v>
                </c:pt>
                <c:pt idx="45">
                  <c:v>Oct 2019</c:v>
                </c:pt>
                <c:pt idx="46">
                  <c:v>Nov 2019</c:v>
                </c:pt>
                <c:pt idx="47">
                  <c:v>Dec 2019</c:v>
                </c:pt>
                <c:pt idx="48">
                  <c:v>Jan 2020</c:v>
                </c:pt>
                <c:pt idx="49">
                  <c:v>Feb 2020</c:v>
                </c:pt>
                <c:pt idx="50">
                  <c:v>Mar 2020</c:v>
                </c:pt>
                <c:pt idx="51">
                  <c:v>Apr 2020</c:v>
                </c:pt>
              </c:strCache>
            </c:strRef>
          </c:cat>
          <c:val>
            <c:numRef>
              <c:f>Data!$B$4:$BA$4</c:f>
              <c:numCache>
                <c:formatCode>General</c:formatCode>
                <c:ptCount val="52"/>
                <c:pt idx="0">
                  <c:v>87.937833996076293</c:v>
                </c:pt>
                <c:pt idx="1">
                  <c:v>88.3074004603247</c:v>
                </c:pt>
                <c:pt idx="2">
                  <c:v>91.815725122380897</c:v>
                </c:pt>
                <c:pt idx="3">
                  <c:v>93.326123136122703</c:v>
                </c:pt>
                <c:pt idx="4">
                  <c:v>95.506238467355701</c:v>
                </c:pt>
                <c:pt idx="5">
                  <c:v>99.520469668545701</c:v>
                </c:pt>
                <c:pt idx="6">
                  <c:v>103.814465004824</c:v>
                </c:pt>
                <c:pt idx="7">
                  <c:v>103.042656744906</c:v>
                </c:pt>
                <c:pt idx="8">
                  <c:v>108.09048104244501</c:v>
                </c:pt>
                <c:pt idx="9">
                  <c:v>111.315497435533</c:v>
                </c:pt>
                <c:pt idx="10">
                  <c:v>112.97784498630401</c:v>
                </c:pt>
                <c:pt idx="11">
                  <c:v>104.345263935182</c:v>
                </c:pt>
                <c:pt idx="12">
                  <c:v>110.01368027620001</c:v>
                </c:pt>
                <c:pt idx="13">
                  <c:v>108.726954153233</c:v>
                </c:pt>
                <c:pt idx="14">
                  <c:v>106.792658231847</c:v>
                </c:pt>
                <c:pt idx="15">
                  <c:v>103.73224773032899</c:v>
                </c:pt>
                <c:pt idx="16">
                  <c:v>99.763404205493799</c:v>
                </c:pt>
                <c:pt idx="17">
                  <c:v>99.392641331887503</c:v>
                </c:pt>
                <c:pt idx="18">
                  <c:v>103.18134526156599</c:v>
                </c:pt>
                <c:pt idx="19">
                  <c:v>103.39211408895299</c:v>
                </c:pt>
                <c:pt idx="20">
                  <c:v>99.243147444103997</c:v>
                </c:pt>
                <c:pt idx="21">
                  <c:v>97.885464426904804</c:v>
                </c:pt>
                <c:pt idx="22">
                  <c:v>94.281564752662007</c:v>
                </c:pt>
                <c:pt idx="23">
                  <c:v>91.948817252542199</c:v>
                </c:pt>
                <c:pt idx="24">
                  <c:v>93.151051463674804</c:v>
                </c:pt>
                <c:pt idx="25">
                  <c:v>92.699343419894404</c:v>
                </c:pt>
                <c:pt idx="26">
                  <c:v>91.445186425208306</c:v>
                </c:pt>
                <c:pt idx="27">
                  <c:v>91.389980665887705</c:v>
                </c:pt>
                <c:pt idx="28">
                  <c:v>92.061519658621407</c:v>
                </c:pt>
                <c:pt idx="29">
                  <c:v>89.902750142438293</c:v>
                </c:pt>
                <c:pt idx="30">
                  <c:v>86.978224442489505</c:v>
                </c:pt>
                <c:pt idx="31">
                  <c:v>83.454005272904297</c:v>
                </c:pt>
                <c:pt idx="32">
                  <c:v>80.449146832256304</c:v>
                </c:pt>
                <c:pt idx="33">
                  <c:v>89.570436142557696</c:v>
                </c:pt>
                <c:pt idx="34">
                  <c:v>89.197021937983195</c:v>
                </c:pt>
                <c:pt idx="35">
                  <c:v>82.787480796870895</c:v>
                </c:pt>
                <c:pt idx="36">
                  <c:v>83.675245915282005</c:v>
                </c:pt>
                <c:pt idx="37">
                  <c:v>84.670877191253695</c:v>
                </c:pt>
                <c:pt idx="38">
                  <c:v>82.314898210977304</c:v>
                </c:pt>
                <c:pt idx="39">
                  <c:v>80.478471750894101</c:v>
                </c:pt>
                <c:pt idx="40">
                  <c:v>79.671047437641306</c:v>
                </c:pt>
                <c:pt idx="41">
                  <c:v>84.4115063746884</c:v>
                </c:pt>
                <c:pt idx="42">
                  <c:v>85.347066328309396</c:v>
                </c:pt>
                <c:pt idx="43">
                  <c:v>82.201748594546402</c:v>
                </c:pt>
                <c:pt idx="44">
                  <c:v>83.328899431773195</c:v>
                </c:pt>
                <c:pt idx="45">
                  <c:v>81.651978897359697</c:v>
                </c:pt>
                <c:pt idx="46">
                  <c:v>89.033506683231593</c:v>
                </c:pt>
                <c:pt idx="47">
                  <c:v>93.869874329358694</c:v>
                </c:pt>
                <c:pt idx="48">
                  <c:v>87.674886540585007</c:v>
                </c:pt>
                <c:pt idx="49">
                  <c:v>85.322468870696099</c:v>
                </c:pt>
                <c:pt idx="50">
                  <c:v>89.886981117843604</c:v>
                </c:pt>
                <c:pt idx="51">
                  <c:v>89.204301605759497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ABC-42E7-B8C8-A302F0DFF071}"/>
            </c:ext>
          </c:extLst>
        </c:ser>
        <c:ser>
          <c:idx val="3"/>
          <c:order val="2"/>
          <c:tx>
            <c:strRef>
              <c:f>Data!$A$5</c:f>
              <c:strCache>
                <c:ptCount val="1"/>
                <c:pt idx="0">
                  <c:v>Fertilizer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Data!$B$1:$BA$1</c:f>
              <c:strCache>
                <c:ptCount val="52"/>
                <c:pt idx="0">
                  <c:v>Jan 2016</c:v>
                </c:pt>
                <c:pt idx="1">
                  <c:v>Feb 2016</c:v>
                </c:pt>
                <c:pt idx="2">
                  <c:v>Mar 2016</c:v>
                </c:pt>
                <c:pt idx="3">
                  <c:v>Apr 2016</c:v>
                </c:pt>
                <c:pt idx="4">
                  <c:v>May 2016</c:v>
                </c:pt>
                <c:pt idx="5">
                  <c:v>Jun 2016</c:v>
                </c:pt>
                <c:pt idx="6">
                  <c:v>Jul 2016</c:v>
                </c:pt>
                <c:pt idx="7">
                  <c:v>Aug 2016</c:v>
                </c:pt>
                <c:pt idx="8">
                  <c:v>Sep 2016</c:v>
                </c:pt>
                <c:pt idx="9">
                  <c:v>Oct 2016</c:v>
                </c:pt>
                <c:pt idx="10">
                  <c:v>Nov 2016</c:v>
                </c:pt>
                <c:pt idx="11">
                  <c:v>Dec 2016</c:v>
                </c:pt>
                <c:pt idx="12">
                  <c:v>Jan 2017</c:v>
                </c:pt>
                <c:pt idx="13">
                  <c:v>Feb 2017</c:v>
                </c:pt>
                <c:pt idx="14">
                  <c:v>Mar 2017</c:v>
                </c:pt>
                <c:pt idx="15">
                  <c:v>Apr 2017</c:v>
                </c:pt>
                <c:pt idx="16">
                  <c:v>May 2017</c:v>
                </c:pt>
                <c:pt idx="17">
                  <c:v>Jun 2017</c:v>
                </c:pt>
                <c:pt idx="18">
                  <c:v>Jul 2017</c:v>
                </c:pt>
                <c:pt idx="19">
                  <c:v>Aug 2017</c:v>
                </c:pt>
                <c:pt idx="20">
                  <c:v>Sep 2017</c:v>
                </c:pt>
                <c:pt idx="21">
                  <c:v>Oct 2017</c:v>
                </c:pt>
                <c:pt idx="22">
                  <c:v>Nov 2017</c:v>
                </c:pt>
                <c:pt idx="23">
                  <c:v>Dec 2017</c:v>
                </c:pt>
                <c:pt idx="24">
                  <c:v>Jan 2018</c:v>
                </c:pt>
                <c:pt idx="25">
                  <c:v>Feb 2018</c:v>
                </c:pt>
                <c:pt idx="26">
                  <c:v>Mar 2018</c:v>
                </c:pt>
                <c:pt idx="27">
                  <c:v>Apr 2018</c:v>
                </c:pt>
                <c:pt idx="28">
                  <c:v>May 2018</c:v>
                </c:pt>
                <c:pt idx="29">
                  <c:v>Jun 2018</c:v>
                </c:pt>
                <c:pt idx="30">
                  <c:v>Jul 2018</c:v>
                </c:pt>
                <c:pt idx="31">
                  <c:v>Aug 2018</c:v>
                </c:pt>
                <c:pt idx="32">
                  <c:v>Sep 2018</c:v>
                </c:pt>
                <c:pt idx="33">
                  <c:v>Oct 2018</c:v>
                </c:pt>
                <c:pt idx="34">
                  <c:v>Nov 2018</c:v>
                </c:pt>
                <c:pt idx="35">
                  <c:v>Dec 2018</c:v>
                </c:pt>
                <c:pt idx="36">
                  <c:v>Jan 2019</c:v>
                </c:pt>
                <c:pt idx="37">
                  <c:v>Feb 2019</c:v>
                </c:pt>
                <c:pt idx="38">
                  <c:v>Mar 2019</c:v>
                </c:pt>
                <c:pt idx="39">
                  <c:v>Apr 2019</c:v>
                </c:pt>
                <c:pt idx="40">
                  <c:v>May 2019</c:v>
                </c:pt>
                <c:pt idx="41">
                  <c:v>Jun 2019</c:v>
                </c:pt>
                <c:pt idx="42">
                  <c:v>Jul 2019</c:v>
                </c:pt>
                <c:pt idx="43">
                  <c:v>Aug 2019</c:v>
                </c:pt>
                <c:pt idx="44">
                  <c:v>Sep 2019</c:v>
                </c:pt>
                <c:pt idx="45">
                  <c:v>Oct 2019</c:v>
                </c:pt>
                <c:pt idx="46">
                  <c:v>Nov 2019</c:v>
                </c:pt>
                <c:pt idx="47">
                  <c:v>Dec 2019</c:v>
                </c:pt>
                <c:pt idx="48">
                  <c:v>Jan 2020</c:v>
                </c:pt>
                <c:pt idx="49">
                  <c:v>Feb 2020</c:v>
                </c:pt>
                <c:pt idx="50">
                  <c:v>Mar 2020</c:v>
                </c:pt>
                <c:pt idx="51">
                  <c:v>Apr 2020</c:v>
                </c:pt>
              </c:strCache>
            </c:strRef>
          </c:cat>
          <c:val>
            <c:numRef>
              <c:f>Data!$B$5:$BA$5</c:f>
              <c:numCache>
                <c:formatCode>General</c:formatCode>
                <c:ptCount val="52"/>
                <c:pt idx="0">
                  <c:v>108.18026806651</c:v>
                </c:pt>
                <c:pt idx="1">
                  <c:v>112.92042431977799</c:v>
                </c:pt>
                <c:pt idx="2">
                  <c:v>115.554815311578</c:v>
                </c:pt>
                <c:pt idx="3">
                  <c:v>110.17944220890099</c:v>
                </c:pt>
                <c:pt idx="4">
                  <c:v>100.467460899099</c:v>
                </c:pt>
                <c:pt idx="5">
                  <c:v>94.220219967979602</c:v>
                </c:pt>
                <c:pt idx="6">
                  <c:v>88.7772675056314</c:v>
                </c:pt>
                <c:pt idx="7">
                  <c:v>91.651218593155406</c:v>
                </c:pt>
                <c:pt idx="8">
                  <c:v>89.6716043179769</c:v>
                </c:pt>
                <c:pt idx="9">
                  <c:v>92.767614369609305</c:v>
                </c:pt>
                <c:pt idx="10">
                  <c:v>97.265327525743302</c:v>
                </c:pt>
                <c:pt idx="11">
                  <c:v>98.344336914038905</c:v>
                </c:pt>
                <c:pt idx="12">
                  <c:v>102.881698311747</c:v>
                </c:pt>
                <c:pt idx="13">
                  <c:v>102.968354010702</c:v>
                </c:pt>
                <c:pt idx="14">
                  <c:v>96.979092047242403</c:v>
                </c:pt>
                <c:pt idx="15">
                  <c:v>92.817777460590605</c:v>
                </c:pt>
                <c:pt idx="16">
                  <c:v>86.749571900673004</c:v>
                </c:pt>
                <c:pt idx="17">
                  <c:v>85.505597027292794</c:v>
                </c:pt>
                <c:pt idx="18">
                  <c:v>87.444593469536002</c:v>
                </c:pt>
                <c:pt idx="19">
                  <c:v>92.807464316925902</c:v>
                </c:pt>
                <c:pt idx="20">
                  <c:v>100.950896275893</c:v>
                </c:pt>
                <c:pt idx="21">
                  <c:v>103.41608284314501</c:v>
                </c:pt>
                <c:pt idx="22">
                  <c:v>102.11331259926</c:v>
                </c:pt>
                <c:pt idx="23">
                  <c:v>105.395635702796</c:v>
                </c:pt>
                <c:pt idx="24">
                  <c:v>106.611581953542</c:v>
                </c:pt>
                <c:pt idx="25">
                  <c:v>109.63254536539201</c:v>
                </c:pt>
                <c:pt idx="26">
                  <c:v>108.50137516453501</c:v>
                </c:pt>
                <c:pt idx="27">
                  <c:v>103.542052203959</c:v>
                </c:pt>
                <c:pt idx="28">
                  <c:v>103.35509062712499</c:v>
                </c:pt>
                <c:pt idx="29">
                  <c:v>108.699641493435</c:v>
                </c:pt>
                <c:pt idx="30">
                  <c:v>110.38302216338499</c:v>
                </c:pt>
                <c:pt idx="31">
                  <c:v>116.95914060002301</c:v>
                </c:pt>
                <c:pt idx="32">
                  <c:v>121.93663224261699</c:v>
                </c:pt>
                <c:pt idx="33">
                  <c:v>123.876327353565</c:v>
                </c:pt>
                <c:pt idx="34">
                  <c:v>118.756798643322</c:v>
                </c:pt>
                <c:pt idx="35">
                  <c:v>113.173304875193</c:v>
                </c:pt>
                <c:pt idx="36">
                  <c:v>112.040770253387</c:v>
                </c:pt>
                <c:pt idx="37">
                  <c:v>105.238235492393</c:v>
                </c:pt>
                <c:pt idx="38">
                  <c:v>110.53635857600599</c:v>
                </c:pt>
                <c:pt idx="39">
                  <c:v>117.555322678618</c:v>
                </c:pt>
                <c:pt idx="40">
                  <c:v>114.926917132844</c:v>
                </c:pt>
                <c:pt idx="41">
                  <c:v>112.387658041733</c:v>
                </c:pt>
                <c:pt idx="42">
                  <c:v>110.885853131304</c:v>
                </c:pt>
                <c:pt idx="43">
                  <c:v>110.087672391339</c:v>
                </c:pt>
                <c:pt idx="44">
                  <c:v>109.446991464729</c:v>
                </c:pt>
                <c:pt idx="45">
                  <c:v>104.47184422744</c:v>
                </c:pt>
                <c:pt idx="46">
                  <c:v>98.225653652869099</c:v>
                </c:pt>
                <c:pt idx="47">
                  <c:v>97.4330148274218</c:v>
                </c:pt>
                <c:pt idx="48">
                  <c:v>96.742491893429502</c:v>
                </c:pt>
                <c:pt idx="49">
                  <c:v>102.51579987587</c:v>
                </c:pt>
                <c:pt idx="50">
                  <c:v>108.366542030228</c:v>
                </c:pt>
                <c:pt idx="51">
                  <c:v>109.547385887416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ABC-42E7-B8C8-A302F0DFF071}"/>
            </c:ext>
          </c:extLst>
        </c:ser>
        <c:ser>
          <c:idx val="4"/>
          <c:order val="3"/>
          <c:tx>
            <c:strRef>
              <c:f>Data!$A$6</c:f>
              <c:strCache>
                <c:ptCount val="1"/>
                <c:pt idx="0">
                  <c:v>Food and beverage index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Data!$B$1:$BA$1</c:f>
              <c:strCache>
                <c:ptCount val="52"/>
                <c:pt idx="0">
                  <c:v>Jan 2016</c:v>
                </c:pt>
                <c:pt idx="1">
                  <c:v>Feb 2016</c:v>
                </c:pt>
                <c:pt idx="2">
                  <c:v>Mar 2016</c:v>
                </c:pt>
                <c:pt idx="3">
                  <c:v>Apr 2016</c:v>
                </c:pt>
                <c:pt idx="4">
                  <c:v>May 2016</c:v>
                </c:pt>
                <c:pt idx="5">
                  <c:v>Jun 2016</c:v>
                </c:pt>
                <c:pt idx="6">
                  <c:v>Jul 2016</c:v>
                </c:pt>
                <c:pt idx="7">
                  <c:v>Aug 2016</c:v>
                </c:pt>
                <c:pt idx="8">
                  <c:v>Sep 2016</c:v>
                </c:pt>
                <c:pt idx="9">
                  <c:v>Oct 2016</c:v>
                </c:pt>
                <c:pt idx="10">
                  <c:v>Nov 2016</c:v>
                </c:pt>
                <c:pt idx="11">
                  <c:v>Dec 2016</c:v>
                </c:pt>
                <c:pt idx="12">
                  <c:v>Jan 2017</c:v>
                </c:pt>
                <c:pt idx="13">
                  <c:v>Feb 2017</c:v>
                </c:pt>
                <c:pt idx="14">
                  <c:v>Mar 2017</c:v>
                </c:pt>
                <c:pt idx="15">
                  <c:v>Apr 2017</c:v>
                </c:pt>
                <c:pt idx="16">
                  <c:v>May 2017</c:v>
                </c:pt>
                <c:pt idx="17">
                  <c:v>Jun 2017</c:v>
                </c:pt>
                <c:pt idx="18">
                  <c:v>Jul 2017</c:v>
                </c:pt>
                <c:pt idx="19">
                  <c:v>Aug 2017</c:v>
                </c:pt>
                <c:pt idx="20">
                  <c:v>Sep 2017</c:v>
                </c:pt>
                <c:pt idx="21">
                  <c:v>Oct 2017</c:v>
                </c:pt>
                <c:pt idx="22">
                  <c:v>Nov 2017</c:v>
                </c:pt>
                <c:pt idx="23">
                  <c:v>Dec 2017</c:v>
                </c:pt>
                <c:pt idx="24">
                  <c:v>Jan 2018</c:v>
                </c:pt>
                <c:pt idx="25">
                  <c:v>Feb 2018</c:v>
                </c:pt>
                <c:pt idx="26">
                  <c:v>Mar 2018</c:v>
                </c:pt>
                <c:pt idx="27">
                  <c:v>Apr 2018</c:v>
                </c:pt>
                <c:pt idx="28">
                  <c:v>May 2018</c:v>
                </c:pt>
                <c:pt idx="29">
                  <c:v>Jun 2018</c:v>
                </c:pt>
                <c:pt idx="30">
                  <c:v>Jul 2018</c:v>
                </c:pt>
                <c:pt idx="31">
                  <c:v>Aug 2018</c:v>
                </c:pt>
                <c:pt idx="32">
                  <c:v>Sep 2018</c:v>
                </c:pt>
                <c:pt idx="33">
                  <c:v>Oct 2018</c:v>
                </c:pt>
                <c:pt idx="34">
                  <c:v>Nov 2018</c:v>
                </c:pt>
                <c:pt idx="35">
                  <c:v>Dec 2018</c:v>
                </c:pt>
                <c:pt idx="36">
                  <c:v>Jan 2019</c:v>
                </c:pt>
                <c:pt idx="37">
                  <c:v>Feb 2019</c:v>
                </c:pt>
                <c:pt idx="38">
                  <c:v>Mar 2019</c:v>
                </c:pt>
                <c:pt idx="39">
                  <c:v>Apr 2019</c:v>
                </c:pt>
                <c:pt idx="40">
                  <c:v>May 2019</c:v>
                </c:pt>
                <c:pt idx="41">
                  <c:v>Jun 2019</c:v>
                </c:pt>
                <c:pt idx="42">
                  <c:v>Jul 2019</c:v>
                </c:pt>
                <c:pt idx="43">
                  <c:v>Aug 2019</c:v>
                </c:pt>
                <c:pt idx="44">
                  <c:v>Sep 2019</c:v>
                </c:pt>
                <c:pt idx="45">
                  <c:v>Oct 2019</c:v>
                </c:pt>
                <c:pt idx="46">
                  <c:v>Nov 2019</c:v>
                </c:pt>
                <c:pt idx="47">
                  <c:v>Dec 2019</c:v>
                </c:pt>
                <c:pt idx="48">
                  <c:v>Jan 2020</c:v>
                </c:pt>
                <c:pt idx="49">
                  <c:v>Feb 2020</c:v>
                </c:pt>
                <c:pt idx="50">
                  <c:v>Mar 2020</c:v>
                </c:pt>
                <c:pt idx="51">
                  <c:v>Apr 2020</c:v>
                </c:pt>
              </c:strCache>
            </c:strRef>
          </c:cat>
          <c:val>
            <c:numRef>
              <c:f>Data!$B$6:$BA$6</c:f>
              <c:numCache>
                <c:formatCode>General</c:formatCode>
                <c:ptCount val="52"/>
                <c:pt idx="0">
                  <c:v>92.447973093581297</c:v>
                </c:pt>
                <c:pt idx="1">
                  <c:v>93.564861684758796</c:v>
                </c:pt>
                <c:pt idx="2">
                  <c:v>96.978828409846997</c:v>
                </c:pt>
                <c:pt idx="3">
                  <c:v>99.745418564369302</c:v>
                </c:pt>
                <c:pt idx="4">
                  <c:v>101.156561416622</c:v>
                </c:pt>
                <c:pt idx="5">
                  <c:v>103.398347746094</c:v>
                </c:pt>
                <c:pt idx="6">
                  <c:v>103.866857316082</c:v>
                </c:pt>
                <c:pt idx="7">
                  <c:v>102.183994879949</c:v>
                </c:pt>
                <c:pt idx="8">
                  <c:v>101.993502243877</c:v>
                </c:pt>
                <c:pt idx="9">
                  <c:v>101.06596635264999</c:v>
                </c:pt>
                <c:pt idx="10">
                  <c:v>101.549826700529</c:v>
                </c:pt>
                <c:pt idx="11">
                  <c:v>102.04786159164</c:v>
                </c:pt>
                <c:pt idx="12">
                  <c:v>106.21679004592001</c:v>
                </c:pt>
                <c:pt idx="13">
                  <c:v>106.519895563774</c:v>
                </c:pt>
                <c:pt idx="14">
                  <c:v>103.070035591403</c:v>
                </c:pt>
                <c:pt idx="15">
                  <c:v>102.277420044647</c:v>
                </c:pt>
                <c:pt idx="16">
                  <c:v>104.34643359564301</c:v>
                </c:pt>
                <c:pt idx="17">
                  <c:v>103.717175862339</c:v>
                </c:pt>
                <c:pt idx="18">
                  <c:v>106.03642035923799</c:v>
                </c:pt>
                <c:pt idx="19">
                  <c:v>101.61472245871499</c:v>
                </c:pt>
                <c:pt idx="20">
                  <c:v>100.277943491461</c:v>
                </c:pt>
                <c:pt idx="21">
                  <c:v>101.025681952661</c:v>
                </c:pt>
                <c:pt idx="22">
                  <c:v>101.414399193954</c:v>
                </c:pt>
                <c:pt idx="23">
                  <c:v>101.075598820645</c:v>
                </c:pt>
                <c:pt idx="24">
                  <c:v>104.43420118949599</c:v>
                </c:pt>
                <c:pt idx="25">
                  <c:v>104.65782514414001</c:v>
                </c:pt>
                <c:pt idx="26">
                  <c:v>105.769860852246</c:v>
                </c:pt>
                <c:pt idx="27">
                  <c:v>105.636047555733</c:v>
                </c:pt>
                <c:pt idx="28">
                  <c:v>107.16189078427</c:v>
                </c:pt>
                <c:pt idx="29">
                  <c:v>102.907790107525</c:v>
                </c:pt>
                <c:pt idx="30">
                  <c:v>100.185256958705</c:v>
                </c:pt>
                <c:pt idx="31">
                  <c:v>96.184056991587099</c:v>
                </c:pt>
                <c:pt idx="32">
                  <c:v>97.253930919108299</c:v>
                </c:pt>
                <c:pt idx="33">
                  <c:v>99.308200066979396</c:v>
                </c:pt>
                <c:pt idx="34">
                  <c:v>95.102199115326101</c:v>
                </c:pt>
                <c:pt idx="35">
                  <c:v>97.404361616925698</c:v>
                </c:pt>
                <c:pt idx="36">
                  <c:v>99.118854523406497</c:v>
                </c:pt>
                <c:pt idx="37">
                  <c:v>97.622305948765003</c:v>
                </c:pt>
                <c:pt idx="38">
                  <c:v>96.784504113569099</c:v>
                </c:pt>
                <c:pt idx="39">
                  <c:v>100.000473095128</c:v>
                </c:pt>
                <c:pt idx="40">
                  <c:v>96.778403524529097</c:v>
                </c:pt>
                <c:pt idx="41">
                  <c:v>98.980419920685705</c:v>
                </c:pt>
                <c:pt idx="42">
                  <c:v>99.062353252906505</c:v>
                </c:pt>
                <c:pt idx="43">
                  <c:v>96.9286996063733</c:v>
                </c:pt>
                <c:pt idx="44">
                  <c:v>95.077145585825804</c:v>
                </c:pt>
                <c:pt idx="45">
                  <c:v>95.459390969711094</c:v>
                </c:pt>
                <c:pt idx="46">
                  <c:v>99.168951033284998</c:v>
                </c:pt>
                <c:pt idx="47">
                  <c:v>102.776692277477</c:v>
                </c:pt>
                <c:pt idx="48">
                  <c:v>104.103953097448</c:v>
                </c:pt>
                <c:pt idx="49">
                  <c:v>100.386330506569</c:v>
                </c:pt>
                <c:pt idx="50">
                  <c:v>96.912250534510704</c:v>
                </c:pt>
                <c:pt idx="51">
                  <c:v>92.958418392517601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6ABC-42E7-B8C8-A302F0DFF071}"/>
            </c:ext>
          </c:extLst>
        </c:ser>
        <c:ser>
          <c:idx val="5"/>
          <c:order val="4"/>
          <c:tx>
            <c:strRef>
              <c:f>Data!$A$7</c:f>
              <c:strCache>
                <c:ptCount val="1"/>
                <c:pt idx="0">
                  <c:v>Metal index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Data!$B$1:$BA$1</c:f>
              <c:strCache>
                <c:ptCount val="52"/>
                <c:pt idx="0">
                  <c:v>Jan 2016</c:v>
                </c:pt>
                <c:pt idx="1">
                  <c:v>Feb 2016</c:v>
                </c:pt>
                <c:pt idx="2">
                  <c:v>Mar 2016</c:v>
                </c:pt>
                <c:pt idx="3">
                  <c:v>Apr 2016</c:v>
                </c:pt>
                <c:pt idx="4">
                  <c:v>May 2016</c:v>
                </c:pt>
                <c:pt idx="5">
                  <c:v>Jun 2016</c:v>
                </c:pt>
                <c:pt idx="6">
                  <c:v>Jul 2016</c:v>
                </c:pt>
                <c:pt idx="7">
                  <c:v>Aug 2016</c:v>
                </c:pt>
                <c:pt idx="8">
                  <c:v>Sep 2016</c:v>
                </c:pt>
                <c:pt idx="9">
                  <c:v>Oct 2016</c:v>
                </c:pt>
                <c:pt idx="10">
                  <c:v>Nov 2016</c:v>
                </c:pt>
                <c:pt idx="11">
                  <c:v>Dec 2016</c:v>
                </c:pt>
                <c:pt idx="12">
                  <c:v>Jan 2017</c:v>
                </c:pt>
                <c:pt idx="13">
                  <c:v>Feb 2017</c:v>
                </c:pt>
                <c:pt idx="14">
                  <c:v>Mar 2017</c:v>
                </c:pt>
                <c:pt idx="15">
                  <c:v>Apr 2017</c:v>
                </c:pt>
                <c:pt idx="16">
                  <c:v>May 2017</c:v>
                </c:pt>
                <c:pt idx="17">
                  <c:v>Jun 2017</c:v>
                </c:pt>
                <c:pt idx="18">
                  <c:v>Jul 2017</c:v>
                </c:pt>
                <c:pt idx="19">
                  <c:v>Aug 2017</c:v>
                </c:pt>
                <c:pt idx="20">
                  <c:v>Sep 2017</c:v>
                </c:pt>
                <c:pt idx="21">
                  <c:v>Oct 2017</c:v>
                </c:pt>
                <c:pt idx="22">
                  <c:v>Nov 2017</c:v>
                </c:pt>
                <c:pt idx="23">
                  <c:v>Dec 2017</c:v>
                </c:pt>
                <c:pt idx="24">
                  <c:v>Jan 2018</c:v>
                </c:pt>
                <c:pt idx="25">
                  <c:v>Feb 2018</c:v>
                </c:pt>
                <c:pt idx="26">
                  <c:v>Mar 2018</c:v>
                </c:pt>
                <c:pt idx="27">
                  <c:v>Apr 2018</c:v>
                </c:pt>
                <c:pt idx="28">
                  <c:v>May 2018</c:v>
                </c:pt>
                <c:pt idx="29">
                  <c:v>Jun 2018</c:v>
                </c:pt>
                <c:pt idx="30">
                  <c:v>Jul 2018</c:v>
                </c:pt>
                <c:pt idx="31">
                  <c:v>Aug 2018</c:v>
                </c:pt>
                <c:pt idx="32">
                  <c:v>Sep 2018</c:v>
                </c:pt>
                <c:pt idx="33">
                  <c:v>Oct 2018</c:v>
                </c:pt>
                <c:pt idx="34">
                  <c:v>Nov 2018</c:v>
                </c:pt>
                <c:pt idx="35">
                  <c:v>Dec 2018</c:v>
                </c:pt>
                <c:pt idx="36">
                  <c:v>Jan 2019</c:v>
                </c:pt>
                <c:pt idx="37">
                  <c:v>Feb 2019</c:v>
                </c:pt>
                <c:pt idx="38">
                  <c:v>Mar 2019</c:v>
                </c:pt>
                <c:pt idx="39">
                  <c:v>Apr 2019</c:v>
                </c:pt>
                <c:pt idx="40">
                  <c:v>May 2019</c:v>
                </c:pt>
                <c:pt idx="41">
                  <c:v>Jun 2019</c:v>
                </c:pt>
                <c:pt idx="42">
                  <c:v>Jul 2019</c:v>
                </c:pt>
                <c:pt idx="43">
                  <c:v>Aug 2019</c:v>
                </c:pt>
                <c:pt idx="44">
                  <c:v>Sep 2019</c:v>
                </c:pt>
                <c:pt idx="45">
                  <c:v>Oct 2019</c:v>
                </c:pt>
                <c:pt idx="46">
                  <c:v>Nov 2019</c:v>
                </c:pt>
                <c:pt idx="47">
                  <c:v>Dec 2019</c:v>
                </c:pt>
                <c:pt idx="48">
                  <c:v>Jan 2020</c:v>
                </c:pt>
                <c:pt idx="49">
                  <c:v>Feb 2020</c:v>
                </c:pt>
                <c:pt idx="50">
                  <c:v>Mar 2020</c:v>
                </c:pt>
                <c:pt idx="51">
                  <c:v>Apr 2020</c:v>
                </c:pt>
              </c:strCache>
            </c:strRef>
          </c:cat>
          <c:val>
            <c:numRef>
              <c:f>Data!$B$7:$BA$7</c:f>
              <c:numCache>
                <c:formatCode>General</c:formatCode>
                <c:ptCount val="52"/>
                <c:pt idx="0">
                  <c:v>85.259094514423893</c:v>
                </c:pt>
                <c:pt idx="1">
                  <c:v>89.321625926464705</c:v>
                </c:pt>
                <c:pt idx="2">
                  <c:v>96.920185415412902</c:v>
                </c:pt>
                <c:pt idx="3">
                  <c:v>99.066807240186705</c:v>
                </c:pt>
                <c:pt idx="4">
                  <c:v>95.829344251515707</c:v>
                </c:pt>
                <c:pt idx="5">
                  <c:v>95.013983045756405</c:v>
                </c:pt>
                <c:pt idx="6">
                  <c:v>100.44101819604801</c:v>
                </c:pt>
                <c:pt idx="7">
                  <c:v>102.240914481244</c:v>
                </c:pt>
                <c:pt idx="8">
                  <c:v>100.007225170534</c:v>
                </c:pt>
                <c:pt idx="9">
                  <c:v>101.129979036256</c:v>
                </c:pt>
                <c:pt idx="10">
                  <c:v>115.236430809222</c:v>
                </c:pt>
                <c:pt idx="11">
                  <c:v>119.533391912936</c:v>
                </c:pt>
                <c:pt idx="12">
                  <c:v>121.368344497015</c:v>
                </c:pt>
                <c:pt idx="13">
                  <c:v>128.723245227462</c:v>
                </c:pt>
                <c:pt idx="14">
                  <c:v>127.21434467125</c:v>
                </c:pt>
                <c:pt idx="15">
                  <c:v>116.892171289011</c:v>
                </c:pt>
                <c:pt idx="16">
                  <c:v>111.66543300852901</c:v>
                </c:pt>
                <c:pt idx="17">
                  <c:v>109.86004533234301</c:v>
                </c:pt>
                <c:pt idx="18">
                  <c:v>117.186914737698</c:v>
                </c:pt>
                <c:pt idx="19">
                  <c:v>127.01562782118999</c:v>
                </c:pt>
                <c:pt idx="20">
                  <c:v>126.10273634640301</c:v>
                </c:pt>
                <c:pt idx="21">
                  <c:v>124.233508544816</c:v>
                </c:pt>
                <c:pt idx="22">
                  <c:v>125.77287629150599</c:v>
                </c:pt>
                <c:pt idx="23">
                  <c:v>130.22904947273199</c:v>
                </c:pt>
                <c:pt idx="24">
                  <c:v>136.61150821375401</c:v>
                </c:pt>
                <c:pt idx="25">
                  <c:v>137.61906552022799</c:v>
                </c:pt>
                <c:pt idx="26">
                  <c:v>132.46644058923999</c:v>
                </c:pt>
                <c:pt idx="27">
                  <c:v>133.89184750269001</c:v>
                </c:pt>
                <c:pt idx="28">
                  <c:v>134.34934249560101</c:v>
                </c:pt>
                <c:pt idx="29">
                  <c:v>135.314499108961</c:v>
                </c:pt>
                <c:pt idx="30">
                  <c:v>126.908341396209</c:v>
                </c:pt>
                <c:pt idx="31">
                  <c:v>125.099540790902</c:v>
                </c:pt>
                <c:pt idx="32">
                  <c:v>124.524515016066</c:v>
                </c:pt>
                <c:pt idx="33">
                  <c:v>127.684756620176</c:v>
                </c:pt>
                <c:pt idx="34">
                  <c:v>125.888494154108</c:v>
                </c:pt>
                <c:pt idx="35">
                  <c:v>123.08952675923901</c:v>
                </c:pt>
                <c:pt idx="36">
                  <c:v>124.91861002901599</c:v>
                </c:pt>
                <c:pt idx="37">
                  <c:v>134.63246596083701</c:v>
                </c:pt>
                <c:pt idx="38">
                  <c:v>136.33539545234899</c:v>
                </c:pt>
                <c:pt idx="39">
                  <c:v>139.58372275498101</c:v>
                </c:pt>
                <c:pt idx="40">
                  <c:v>138.82798101391199</c:v>
                </c:pt>
                <c:pt idx="41">
                  <c:v>141.335623626547</c:v>
                </c:pt>
                <c:pt idx="42">
                  <c:v>147.527668724086</c:v>
                </c:pt>
                <c:pt idx="43">
                  <c:v>133.364869578297</c:v>
                </c:pt>
                <c:pt idx="44">
                  <c:v>134.73112056273999</c:v>
                </c:pt>
                <c:pt idx="45">
                  <c:v>131.99762358516901</c:v>
                </c:pt>
                <c:pt idx="46">
                  <c:v>126.889522810725</c:v>
                </c:pt>
                <c:pt idx="47">
                  <c:v>131.21475254982599</c:v>
                </c:pt>
                <c:pt idx="48">
                  <c:v>133.35121804838201</c:v>
                </c:pt>
                <c:pt idx="49">
                  <c:v>126.00289384350501</c:v>
                </c:pt>
                <c:pt idx="50">
                  <c:v>120.113802462517</c:v>
                </c:pt>
                <c:pt idx="51">
                  <c:v>115.19238153914399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6ABC-42E7-B8C8-A302F0DFF071}"/>
            </c:ext>
          </c:extLst>
        </c:ser>
        <c:ser>
          <c:idx val="6"/>
          <c:order val="5"/>
          <c:tx>
            <c:strRef>
              <c:f>Data!$A$8</c:f>
              <c:strCache>
                <c:ptCount val="1"/>
                <c:pt idx="0">
                  <c:v>Non-Fuel index</c:v>
                </c:pt>
              </c:strCache>
            </c:strRef>
          </c:tx>
          <c:spPr>
            <a:ln w="28575" cap="rnd">
              <a:solidFill>
                <a:srgbClr val="FF33CC"/>
              </a:solidFill>
              <a:round/>
            </a:ln>
            <a:effectLst/>
          </c:spPr>
          <c:marker>
            <c:symbol val="none"/>
          </c:marker>
          <c:cat>
            <c:strRef>
              <c:f>Data!$B$1:$BA$1</c:f>
              <c:strCache>
                <c:ptCount val="52"/>
                <c:pt idx="0">
                  <c:v>Jan 2016</c:v>
                </c:pt>
                <c:pt idx="1">
                  <c:v>Feb 2016</c:v>
                </c:pt>
                <c:pt idx="2">
                  <c:v>Mar 2016</c:v>
                </c:pt>
                <c:pt idx="3">
                  <c:v>Apr 2016</c:v>
                </c:pt>
                <c:pt idx="4">
                  <c:v>May 2016</c:v>
                </c:pt>
                <c:pt idx="5">
                  <c:v>Jun 2016</c:v>
                </c:pt>
                <c:pt idx="6">
                  <c:v>Jul 2016</c:v>
                </c:pt>
                <c:pt idx="7">
                  <c:v>Aug 2016</c:v>
                </c:pt>
                <c:pt idx="8">
                  <c:v>Sep 2016</c:v>
                </c:pt>
                <c:pt idx="9">
                  <c:v>Oct 2016</c:v>
                </c:pt>
                <c:pt idx="10">
                  <c:v>Nov 2016</c:v>
                </c:pt>
                <c:pt idx="11">
                  <c:v>Dec 2016</c:v>
                </c:pt>
                <c:pt idx="12">
                  <c:v>Jan 2017</c:v>
                </c:pt>
                <c:pt idx="13">
                  <c:v>Feb 2017</c:v>
                </c:pt>
                <c:pt idx="14">
                  <c:v>Mar 2017</c:v>
                </c:pt>
                <c:pt idx="15">
                  <c:v>Apr 2017</c:v>
                </c:pt>
                <c:pt idx="16">
                  <c:v>May 2017</c:v>
                </c:pt>
                <c:pt idx="17">
                  <c:v>Jun 2017</c:v>
                </c:pt>
                <c:pt idx="18">
                  <c:v>Jul 2017</c:v>
                </c:pt>
                <c:pt idx="19">
                  <c:v>Aug 2017</c:v>
                </c:pt>
                <c:pt idx="20">
                  <c:v>Sep 2017</c:v>
                </c:pt>
                <c:pt idx="21">
                  <c:v>Oct 2017</c:v>
                </c:pt>
                <c:pt idx="22">
                  <c:v>Nov 2017</c:v>
                </c:pt>
                <c:pt idx="23">
                  <c:v>Dec 2017</c:v>
                </c:pt>
                <c:pt idx="24">
                  <c:v>Jan 2018</c:v>
                </c:pt>
                <c:pt idx="25">
                  <c:v>Feb 2018</c:v>
                </c:pt>
                <c:pt idx="26">
                  <c:v>Mar 2018</c:v>
                </c:pt>
                <c:pt idx="27">
                  <c:v>Apr 2018</c:v>
                </c:pt>
                <c:pt idx="28">
                  <c:v>May 2018</c:v>
                </c:pt>
                <c:pt idx="29">
                  <c:v>Jun 2018</c:v>
                </c:pt>
                <c:pt idx="30">
                  <c:v>Jul 2018</c:v>
                </c:pt>
                <c:pt idx="31">
                  <c:v>Aug 2018</c:v>
                </c:pt>
                <c:pt idx="32">
                  <c:v>Sep 2018</c:v>
                </c:pt>
                <c:pt idx="33">
                  <c:v>Oct 2018</c:v>
                </c:pt>
                <c:pt idx="34">
                  <c:v>Nov 2018</c:v>
                </c:pt>
                <c:pt idx="35">
                  <c:v>Dec 2018</c:v>
                </c:pt>
                <c:pt idx="36">
                  <c:v>Jan 2019</c:v>
                </c:pt>
                <c:pt idx="37">
                  <c:v>Feb 2019</c:v>
                </c:pt>
                <c:pt idx="38">
                  <c:v>Mar 2019</c:v>
                </c:pt>
                <c:pt idx="39">
                  <c:v>Apr 2019</c:v>
                </c:pt>
                <c:pt idx="40">
                  <c:v>May 2019</c:v>
                </c:pt>
                <c:pt idx="41">
                  <c:v>Jun 2019</c:v>
                </c:pt>
                <c:pt idx="42">
                  <c:v>Jul 2019</c:v>
                </c:pt>
                <c:pt idx="43">
                  <c:v>Aug 2019</c:v>
                </c:pt>
                <c:pt idx="44">
                  <c:v>Sep 2019</c:v>
                </c:pt>
                <c:pt idx="45">
                  <c:v>Oct 2019</c:v>
                </c:pt>
                <c:pt idx="46">
                  <c:v>Nov 2019</c:v>
                </c:pt>
                <c:pt idx="47">
                  <c:v>Dec 2019</c:v>
                </c:pt>
                <c:pt idx="48">
                  <c:v>Jan 2020</c:v>
                </c:pt>
                <c:pt idx="49">
                  <c:v>Feb 2020</c:v>
                </c:pt>
                <c:pt idx="50">
                  <c:v>Mar 2020</c:v>
                </c:pt>
                <c:pt idx="51">
                  <c:v>Apr 2020</c:v>
                </c:pt>
              </c:strCache>
            </c:strRef>
          </c:cat>
          <c:val>
            <c:numRef>
              <c:f>Data!$B$8:$BA$8</c:f>
              <c:numCache>
                <c:formatCode>General</c:formatCode>
                <c:ptCount val="52"/>
                <c:pt idx="0">
                  <c:v>90.710579101982802</c:v>
                </c:pt>
                <c:pt idx="1">
                  <c:v>93.752833351623806</c:v>
                </c:pt>
                <c:pt idx="2">
                  <c:v>97.857178662447396</c:v>
                </c:pt>
                <c:pt idx="3">
                  <c:v>99.868779666366507</c:v>
                </c:pt>
                <c:pt idx="4">
                  <c:v>100.02109350855</c:v>
                </c:pt>
                <c:pt idx="5">
                  <c:v>100.992827211662</c:v>
                </c:pt>
                <c:pt idx="6">
                  <c:v>103.40411407112001</c:v>
                </c:pt>
                <c:pt idx="7">
                  <c:v>102.987521315691</c:v>
                </c:pt>
                <c:pt idx="8">
                  <c:v>102.09935683292601</c:v>
                </c:pt>
                <c:pt idx="9">
                  <c:v>100.875660371961</c:v>
                </c:pt>
                <c:pt idx="10">
                  <c:v>103.676331851333</c:v>
                </c:pt>
                <c:pt idx="11">
                  <c:v>103.753724054335</c:v>
                </c:pt>
                <c:pt idx="12">
                  <c:v>107.32945698309599</c:v>
                </c:pt>
                <c:pt idx="13">
                  <c:v>109.709017372178</c:v>
                </c:pt>
                <c:pt idx="14">
                  <c:v>107.09928618675001</c:v>
                </c:pt>
                <c:pt idx="15">
                  <c:v>105.140997785438</c:v>
                </c:pt>
                <c:pt idx="16">
                  <c:v>104.621683107384</c:v>
                </c:pt>
                <c:pt idx="17">
                  <c:v>103.846620854314</c:v>
                </c:pt>
                <c:pt idx="18">
                  <c:v>106.023284732287</c:v>
                </c:pt>
                <c:pt idx="19">
                  <c:v>106.59164039331201</c:v>
                </c:pt>
                <c:pt idx="20">
                  <c:v>106.507642851673</c:v>
                </c:pt>
                <c:pt idx="21">
                  <c:v>105.91542153854201</c:v>
                </c:pt>
                <c:pt idx="22">
                  <c:v>106.529753294039</c:v>
                </c:pt>
                <c:pt idx="23">
                  <c:v>107.13608646235301</c:v>
                </c:pt>
                <c:pt idx="24">
                  <c:v>111.663678456469</c:v>
                </c:pt>
                <c:pt idx="25">
                  <c:v>112.016445734009</c:v>
                </c:pt>
                <c:pt idx="26">
                  <c:v>111.427115375784</c:v>
                </c:pt>
                <c:pt idx="27">
                  <c:v>111.51372500041499</c:v>
                </c:pt>
                <c:pt idx="28">
                  <c:v>111.94435394812901</c:v>
                </c:pt>
                <c:pt idx="29">
                  <c:v>109.87141919809299</c:v>
                </c:pt>
                <c:pt idx="30">
                  <c:v>106.07895398769099</c:v>
                </c:pt>
                <c:pt idx="31">
                  <c:v>103.127172019396</c:v>
                </c:pt>
                <c:pt idx="32">
                  <c:v>103.623464746141</c:v>
                </c:pt>
                <c:pt idx="33">
                  <c:v>105.53431014452499</c:v>
                </c:pt>
                <c:pt idx="34">
                  <c:v>102.85241530392101</c:v>
                </c:pt>
                <c:pt idx="35">
                  <c:v>103.943453442104</c:v>
                </c:pt>
                <c:pt idx="36">
                  <c:v>105.862107415439</c:v>
                </c:pt>
                <c:pt idx="37">
                  <c:v>107.233029224654</c:v>
                </c:pt>
                <c:pt idx="38">
                  <c:v>107.22655502922299</c:v>
                </c:pt>
                <c:pt idx="39">
                  <c:v>109.34695896415499</c:v>
                </c:pt>
                <c:pt idx="40">
                  <c:v>107.388462282736</c:v>
                </c:pt>
                <c:pt idx="41">
                  <c:v>109.995918749712</c:v>
                </c:pt>
                <c:pt idx="42">
                  <c:v>111.799975945828</c:v>
                </c:pt>
                <c:pt idx="43">
                  <c:v>108.932162497321</c:v>
                </c:pt>
                <c:pt idx="44">
                  <c:v>108.633039368748</c:v>
                </c:pt>
                <c:pt idx="45">
                  <c:v>107.84782899387</c:v>
                </c:pt>
                <c:pt idx="46">
                  <c:v>108.47634602282599</c:v>
                </c:pt>
                <c:pt idx="47">
                  <c:v>111.301688629905</c:v>
                </c:pt>
                <c:pt idx="48">
                  <c:v>114.121100639275</c:v>
                </c:pt>
                <c:pt idx="49">
                  <c:v>111.631506563298</c:v>
                </c:pt>
                <c:pt idx="50">
                  <c:v>107.83153693732</c:v>
                </c:pt>
                <c:pt idx="51">
                  <c:v>105.863220784395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6ABC-42E7-B8C8-A302F0DFF071}"/>
            </c:ext>
          </c:extLst>
        </c:ser>
        <c:ser>
          <c:idx val="7"/>
          <c:order val="6"/>
          <c:tx>
            <c:strRef>
              <c:f>Data!$A$9</c:f>
              <c:strCache>
                <c:ptCount val="1"/>
                <c:pt idx="0">
                  <c:v>Precious Metals Price Index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Data!$B$1:$BA$1</c:f>
              <c:strCache>
                <c:ptCount val="52"/>
                <c:pt idx="0">
                  <c:v>Jan 2016</c:v>
                </c:pt>
                <c:pt idx="1">
                  <c:v>Feb 2016</c:v>
                </c:pt>
                <c:pt idx="2">
                  <c:v>Mar 2016</c:v>
                </c:pt>
                <c:pt idx="3">
                  <c:v>Apr 2016</c:v>
                </c:pt>
                <c:pt idx="4">
                  <c:v>May 2016</c:v>
                </c:pt>
                <c:pt idx="5">
                  <c:v>Jun 2016</c:v>
                </c:pt>
                <c:pt idx="6">
                  <c:v>Jul 2016</c:v>
                </c:pt>
                <c:pt idx="7">
                  <c:v>Aug 2016</c:v>
                </c:pt>
                <c:pt idx="8">
                  <c:v>Sep 2016</c:v>
                </c:pt>
                <c:pt idx="9">
                  <c:v>Oct 2016</c:v>
                </c:pt>
                <c:pt idx="10">
                  <c:v>Nov 2016</c:v>
                </c:pt>
                <c:pt idx="11">
                  <c:v>Dec 2016</c:v>
                </c:pt>
                <c:pt idx="12">
                  <c:v>Jan 2017</c:v>
                </c:pt>
                <c:pt idx="13">
                  <c:v>Feb 2017</c:v>
                </c:pt>
                <c:pt idx="14">
                  <c:v>Mar 2017</c:v>
                </c:pt>
                <c:pt idx="15">
                  <c:v>Apr 2017</c:v>
                </c:pt>
                <c:pt idx="16">
                  <c:v>May 2017</c:v>
                </c:pt>
                <c:pt idx="17">
                  <c:v>Jun 2017</c:v>
                </c:pt>
                <c:pt idx="18">
                  <c:v>Jul 2017</c:v>
                </c:pt>
                <c:pt idx="19">
                  <c:v>Aug 2017</c:v>
                </c:pt>
                <c:pt idx="20">
                  <c:v>Sep 2017</c:v>
                </c:pt>
                <c:pt idx="21">
                  <c:v>Oct 2017</c:v>
                </c:pt>
                <c:pt idx="22">
                  <c:v>Nov 2017</c:v>
                </c:pt>
                <c:pt idx="23">
                  <c:v>Dec 2017</c:v>
                </c:pt>
                <c:pt idx="24">
                  <c:v>Jan 2018</c:v>
                </c:pt>
                <c:pt idx="25">
                  <c:v>Feb 2018</c:v>
                </c:pt>
                <c:pt idx="26">
                  <c:v>Mar 2018</c:v>
                </c:pt>
                <c:pt idx="27">
                  <c:v>Apr 2018</c:v>
                </c:pt>
                <c:pt idx="28">
                  <c:v>May 2018</c:v>
                </c:pt>
                <c:pt idx="29">
                  <c:v>Jun 2018</c:v>
                </c:pt>
                <c:pt idx="30">
                  <c:v>Jul 2018</c:v>
                </c:pt>
                <c:pt idx="31">
                  <c:v>Aug 2018</c:v>
                </c:pt>
                <c:pt idx="32">
                  <c:v>Sep 2018</c:v>
                </c:pt>
                <c:pt idx="33">
                  <c:v>Oct 2018</c:v>
                </c:pt>
                <c:pt idx="34">
                  <c:v>Nov 2018</c:v>
                </c:pt>
                <c:pt idx="35">
                  <c:v>Dec 2018</c:v>
                </c:pt>
                <c:pt idx="36">
                  <c:v>Jan 2019</c:v>
                </c:pt>
                <c:pt idx="37">
                  <c:v>Feb 2019</c:v>
                </c:pt>
                <c:pt idx="38">
                  <c:v>Mar 2019</c:v>
                </c:pt>
                <c:pt idx="39">
                  <c:v>Apr 2019</c:v>
                </c:pt>
                <c:pt idx="40">
                  <c:v>May 2019</c:v>
                </c:pt>
                <c:pt idx="41">
                  <c:v>Jun 2019</c:v>
                </c:pt>
                <c:pt idx="42">
                  <c:v>Jul 2019</c:v>
                </c:pt>
                <c:pt idx="43">
                  <c:v>Aug 2019</c:v>
                </c:pt>
                <c:pt idx="44">
                  <c:v>Sep 2019</c:v>
                </c:pt>
                <c:pt idx="45">
                  <c:v>Oct 2019</c:v>
                </c:pt>
                <c:pt idx="46">
                  <c:v>Nov 2019</c:v>
                </c:pt>
                <c:pt idx="47">
                  <c:v>Dec 2019</c:v>
                </c:pt>
                <c:pt idx="48">
                  <c:v>Jan 2020</c:v>
                </c:pt>
                <c:pt idx="49">
                  <c:v>Feb 2020</c:v>
                </c:pt>
                <c:pt idx="50">
                  <c:v>Mar 2020</c:v>
                </c:pt>
                <c:pt idx="51">
                  <c:v>Apr 2020</c:v>
                </c:pt>
              </c:strCache>
            </c:strRef>
          </c:cat>
          <c:val>
            <c:numRef>
              <c:f>Data!$B$9:$BA$9</c:f>
              <c:numCache>
                <c:formatCode>General</c:formatCode>
                <c:ptCount val="52"/>
                <c:pt idx="0">
                  <c:v>87.3661360953555</c:v>
                </c:pt>
                <c:pt idx="1">
                  <c:v>95.203438464172095</c:v>
                </c:pt>
                <c:pt idx="2">
                  <c:v>99.035503218688106</c:v>
                </c:pt>
                <c:pt idx="3">
                  <c:v>99.157257803576698</c:v>
                </c:pt>
                <c:pt idx="4">
                  <c:v>100.739401282109</c:v>
                </c:pt>
                <c:pt idx="5">
                  <c:v>101.744081309226</c:v>
                </c:pt>
                <c:pt idx="6">
                  <c:v>107.735667871137</c:v>
                </c:pt>
                <c:pt idx="7">
                  <c:v>108.262475253682</c:v>
                </c:pt>
                <c:pt idx="8">
                  <c:v>106.721356716139</c:v>
                </c:pt>
                <c:pt idx="9">
                  <c:v>101.539710836501</c:v>
                </c:pt>
                <c:pt idx="10">
                  <c:v>99.458607696643199</c:v>
                </c:pt>
                <c:pt idx="11">
                  <c:v>93.036363452771397</c:v>
                </c:pt>
                <c:pt idx="12">
                  <c:v>96.456264971104204</c:v>
                </c:pt>
                <c:pt idx="13">
                  <c:v>100.031210191467</c:v>
                </c:pt>
                <c:pt idx="14">
                  <c:v>99.535659053038401</c:v>
                </c:pt>
                <c:pt idx="15">
                  <c:v>102.22388314725001</c:v>
                </c:pt>
                <c:pt idx="16">
                  <c:v>100.19375706878</c:v>
                </c:pt>
                <c:pt idx="17">
                  <c:v>101.62241624347</c:v>
                </c:pt>
                <c:pt idx="18">
                  <c:v>99.577343404466305</c:v>
                </c:pt>
                <c:pt idx="19">
                  <c:v>103.525666870864</c:v>
                </c:pt>
                <c:pt idx="20">
                  <c:v>106.07420030392301</c:v>
                </c:pt>
                <c:pt idx="21">
                  <c:v>103.333746699242</c:v>
                </c:pt>
                <c:pt idx="22">
                  <c:v>103.770037023669</c:v>
                </c:pt>
                <c:pt idx="23">
                  <c:v>101.99379342682499</c:v>
                </c:pt>
                <c:pt idx="24">
                  <c:v>107.897608185431</c:v>
                </c:pt>
                <c:pt idx="25">
                  <c:v>107.42518337500501</c:v>
                </c:pt>
                <c:pt idx="26">
                  <c:v>106.596105046589</c:v>
                </c:pt>
                <c:pt idx="27">
                  <c:v>107.17216957669299</c:v>
                </c:pt>
                <c:pt idx="28">
                  <c:v>104.851148721432</c:v>
                </c:pt>
                <c:pt idx="29">
                  <c:v>103.308459919531</c:v>
                </c:pt>
                <c:pt idx="30">
                  <c:v>99.576969245345893</c:v>
                </c:pt>
                <c:pt idx="31">
                  <c:v>96.557085267089505</c:v>
                </c:pt>
                <c:pt idx="32">
                  <c:v>96.504318473479898</c:v>
                </c:pt>
                <c:pt idx="33">
                  <c:v>98.198140333456195</c:v>
                </c:pt>
                <c:pt idx="34">
                  <c:v>98.818588912012601</c:v>
                </c:pt>
                <c:pt idx="35">
                  <c:v>101.05785092086499</c:v>
                </c:pt>
                <c:pt idx="36">
                  <c:v>104.843003035164</c:v>
                </c:pt>
                <c:pt idx="37">
                  <c:v>107.44845803755101</c:v>
                </c:pt>
                <c:pt idx="38">
                  <c:v>106.381640260249</c:v>
                </c:pt>
                <c:pt idx="39">
                  <c:v>104.85062848187199</c:v>
                </c:pt>
                <c:pt idx="40">
                  <c:v>104.08160246513999</c:v>
                </c:pt>
                <c:pt idx="41">
                  <c:v>109.873576161054</c:v>
                </c:pt>
                <c:pt idx="42">
                  <c:v>114.48306397439799</c:v>
                </c:pt>
                <c:pt idx="43">
                  <c:v>120.670505405356</c:v>
                </c:pt>
                <c:pt idx="44">
                  <c:v>122.838842614821</c:v>
                </c:pt>
                <c:pt idx="45">
                  <c:v>121.844422967574</c:v>
                </c:pt>
                <c:pt idx="46">
                  <c:v>120.129597012208</c:v>
                </c:pt>
                <c:pt idx="47">
                  <c:v>121.178249363879</c:v>
                </c:pt>
                <c:pt idx="48">
                  <c:v>129.019731795068</c:v>
                </c:pt>
                <c:pt idx="49">
                  <c:v>132.71650320587401</c:v>
                </c:pt>
                <c:pt idx="50">
                  <c:v>128.837025328084</c:v>
                </c:pt>
                <c:pt idx="51">
                  <c:v>135.14754347565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6ABC-42E7-B8C8-A302F0DFF071}"/>
            </c:ext>
          </c:extLst>
        </c:ser>
        <c:ser>
          <c:idx val="8"/>
          <c:order val="7"/>
          <c:tx>
            <c:strRef>
              <c:f>Data!$A$10</c:f>
              <c:strCache>
                <c:ptCount val="1"/>
                <c:pt idx="0">
                  <c:v>Tea, Kenyan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Data!$B$1:$BA$1</c:f>
              <c:strCache>
                <c:ptCount val="52"/>
                <c:pt idx="0">
                  <c:v>Jan 2016</c:v>
                </c:pt>
                <c:pt idx="1">
                  <c:v>Feb 2016</c:v>
                </c:pt>
                <c:pt idx="2">
                  <c:v>Mar 2016</c:v>
                </c:pt>
                <c:pt idx="3">
                  <c:v>Apr 2016</c:v>
                </c:pt>
                <c:pt idx="4">
                  <c:v>May 2016</c:v>
                </c:pt>
                <c:pt idx="5">
                  <c:v>Jun 2016</c:v>
                </c:pt>
                <c:pt idx="6">
                  <c:v>Jul 2016</c:v>
                </c:pt>
                <c:pt idx="7">
                  <c:v>Aug 2016</c:v>
                </c:pt>
                <c:pt idx="8">
                  <c:v>Sep 2016</c:v>
                </c:pt>
                <c:pt idx="9">
                  <c:v>Oct 2016</c:v>
                </c:pt>
                <c:pt idx="10">
                  <c:v>Nov 2016</c:v>
                </c:pt>
                <c:pt idx="11">
                  <c:v>Dec 2016</c:v>
                </c:pt>
                <c:pt idx="12">
                  <c:v>Jan 2017</c:v>
                </c:pt>
                <c:pt idx="13">
                  <c:v>Feb 2017</c:v>
                </c:pt>
                <c:pt idx="14">
                  <c:v>Mar 2017</c:v>
                </c:pt>
                <c:pt idx="15">
                  <c:v>Apr 2017</c:v>
                </c:pt>
                <c:pt idx="16">
                  <c:v>May 2017</c:v>
                </c:pt>
                <c:pt idx="17">
                  <c:v>Jun 2017</c:v>
                </c:pt>
                <c:pt idx="18">
                  <c:v>Jul 2017</c:v>
                </c:pt>
                <c:pt idx="19">
                  <c:v>Aug 2017</c:v>
                </c:pt>
                <c:pt idx="20">
                  <c:v>Sep 2017</c:v>
                </c:pt>
                <c:pt idx="21">
                  <c:v>Oct 2017</c:v>
                </c:pt>
                <c:pt idx="22">
                  <c:v>Nov 2017</c:v>
                </c:pt>
                <c:pt idx="23">
                  <c:v>Dec 2017</c:v>
                </c:pt>
                <c:pt idx="24">
                  <c:v>Jan 2018</c:v>
                </c:pt>
                <c:pt idx="25">
                  <c:v>Feb 2018</c:v>
                </c:pt>
                <c:pt idx="26">
                  <c:v>Mar 2018</c:v>
                </c:pt>
                <c:pt idx="27">
                  <c:v>Apr 2018</c:v>
                </c:pt>
                <c:pt idx="28">
                  <c:v>May 2018</c:v>
                </c:pt>
                <c:pt idx="29">
                  <c:v>Jun 2018</c:v>
                </c:pt>
                <c:pt idx="30">
                  <c:v>Jul 2018</c:v>
                </c:pt>
                <c:pt idx="31">
                  <c:v>Aug 2018</c:v>
                </c:pt>
                <c:pt idx="32">
                  <c:v>Sep 2018</c:v>
                </c:pt>
                <c:pt idx="33">
                  <c:v>Oct 2018</c:v>
                </c:pt>
                <c:pt idx="34">
                  <c:v>Nov 2018</c:v>
                </c:pt>
                <c:pt idx="35">
                  <c:v>Dec 2018</c:v>
                </c:pt>
                <c:pt idx="36">
                  <c:v>Jan 2019</c:v>
                </c:pt>
                <c:pt idx="37">
                  <c:v>Feb 2019</c:v>
                </c:pt>
                <c:pt idx="38">
                  <c:v>Mar 2019</c:v>
                </c:pt>
                <c:pt idx="39">
                  <c:v>Apr 2019</c:v>
                </c:pt>
                <c:pt idx="40">
                  <c:v>May 2019</c:v>
                </c:pt>
                <c:pt idx="41">
                  <c:v>Jun 2019</c:v>
                </c:pt>
                <c:pt idx="42">
                  <c:v>Jul 2019</c:v>
                </c:pt>
                <c:pt idx="43">
                  <c:v>Aug 2019</c:v>
                </c:pt>
                <c:pt idx="44">
                  <c:v>Sep 2019</c:v>
                </c:pt>
                <c:pt idx="45">
                  <c:v>Oct 2019</c:v>
                </c:pt>
                <c:pt idx="46">
                  <c:v>Nov 2019</c:v>
                </c:pt>
                <c:pt idx="47">
                  <c:v>Dec 2019</c:v>
                </c:pt>
                <c:pt idx="48">
                  <c:v>Jan 2020</c:v>
                </c:pt>
                <c:pt idx="49">
                  <c:v>Feb 2020</c:v>
                </c:pt>
                <c:pt idx="50">
                  <c:v>Mar 2020</c:v>
                </c:pt>
                <c:pt idx="51">
                  <c:v>Apr 2020</c:v>
                </c:pt>
              </c:strCache>
            </c:strRef>
          </c:cat>
          <c:val>
            <c:numRef>
              <c:f>Data!$B$10:$BA$10</c:f>
              <c:numCache>
                <c:formatCode>General</c:formatCode>
                <c:ptCount val="52"/>
                <c:pt idx="0">
                  <c:v>111.270938946686</c:v>
                </c:pt>
                <c:pt idx="1">
                  <c:v>99.941972511822101</c:v>
                </c:pt>
                <c:pt idx="2">
                  <c:v>91.746549984473404</c:v>
                </c:pt>
                <c:pt idx="3">
                  <c:v>82.797871710125705</c:v>
                </c:pt>
                <c:pt idx="4">
                  <c:v>86.023175863184903</c:v>
                </c:pt>
                <c:pt idx="5">
                  <c:v>93.558472444981803</c:v>
                </c:pt>
                <c:pt idx="6">
                  <c:v>97.456228546725498</c:v>
                </c:pt>
                <c:pt idx="7">
                  <c:v>95.996877412539803</c:v>
                </c:pt>
                <c:pt idx="8">
                  <c:v>103.66784934766</c:v>
                </c:pt>
                <c:pt idx="9">
                  <c:v>106.088539407334</c:v>
                </c:pt>
                <c:pt idx="10">
                  <c:v>114.32367905588799</c:v>
                </c:pt>
                <c:pt idx="11">
                  <c:v>117.127844768579</c:v>
                </c:pt>
                <c:pt idx="12">
                  <c:v>128.286986271393</c:v>
                </c:pt>
                <c:pt idx="13">
                  <c:v>133.206499555043</c:v>
                </c:pt>
                <c:pt idx="14">
                  <c:v>123.892230241402</c:v>
                </c:pt>
                <c:pt idx="15">
                  <c:v>125.977504151094</c:v>
                </c:pt>
                <c:pt idx="16">
                  <c:v>129.242966065084</c:v>
                </c:pt>
                <c:pt idx="17">
                  <c:v>132.62984804181801</c:v>
                </c:pt>
                <c:pt idx="18">
                  <c:v>129.21349084020201</c:v>
                </c:pt>
                <c:pt idx="19">
                  <c:v>126.175577662305</c:v>
                </c:pt>
                <c:pt idx="20">
                  <c:v>125.778644633887</c:v>
                </c:pt>
                <c:pt idx="21">
                  <c:v>126.086794712204</c:v>
                </c:pt>
                <c:pt idx="22">
                  <c:v>120.028582245796</c:v>
                </c:pt>
                <c:pt idx="23">
                  <c:v>111.648991269075</c:v>
                </c:pt>
                <c:pt idx="24">
                  <c:v>113.573013165999</c:v>
                </c:pt>
                <c:pt idx="25">
                  <c:v>120.55603267247901</c:v>
                </c:pt>
                <c:pt idx="26">
                  <c:v>115.252517118272</c:v>
                </c:pt>
                <c:pt idx="27">
                  <c:v>108.693798522452</c:v>
                </c:pt>
                <c:pt idx="28">
                  <c:v>102.036748313502</c:v>
                </c:pt>
                <c:pt idx="29">
                  <c:v>99.798065254558495</c:v>
                </c:pt>
                <c:pt idx="30">
                  <c:v>99.406735231756699</c:v>
                </c:pt>
                <c:pt idx="31">
                  <c:v>95.084703265158595</c:v>
                </c:pt>
                <c:pt idx="32">
                  <c:v>99.896069095645501</c:v>
                </c:pt>
                <c:pt idx="33">
                  <c:v>98.842937519015294</c:v>
                </c:pt>
                <c:pt idx="34">
                  <c:v>96.801752015172397</c:v>
                </c:pt>
                <c:pt idx="35">
                  <c:v>95.274811050544699</c:v>
                </c:pt>
                <c:pt idx="36">
                  <c:v>94.203652011507202</c:v>
                </c:pt>
                <c:pt idx="37">
                  <c:v>97.204732844257293</c:v>
                </c:pt>
                <c:pt idx="38">
                  <c:v>93.525819424992605</c:v>
                </c:pt>
                <c:pt idx="39">
                  <c:v>90.569941336824201</c:v>
                </c:pt>
                <c:pt idx="40">
                  <c:v>95.181068246026697</c:v>
                </c:pt>
                <c:pt idx="41">
                  <c:v>87.753393184970307</c:v>
                </c:pt>
                <c:pt idx="42">
                  <c:v>84.264292556252499</c:v>
                </c:pt>
                <c:pt idx="43">
                  <c:v>89.692018816317898</c:v>
                </c:pt>
                <c:pt idx="44">
                  <c:v>96.104074321280706</c:v>
                </c:pt>
                <c:pt idx="45">
                  <c:v>99.476193107577302</c:v>
                </c:pt>
                <c:pt idx="46">
                  <c:v>96.526244713655203</c:v>
                </c:pt>
                <c:pt idx="47">
                  <c:v>95.535240838048594</c:v>
                </c:pt>
                <c:pt idx="48">
                  <c:v>97.603959193568002</c:v>
                </c:pt>
                <c:pt idx="49">
                  <c:v>92.977751790606405</c:v>
                </c:pt>
                <c:pt idx="50">
                  <c:v>90.497980474487704</c:v>
                </c:pt>
                <c:pt idx="51">
                  <c:v>89.504920574242902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6ABC-42E7-B8C8-A302F0DFF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926912"/>
        <c:axId val="182549824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Data!$A$2</c15:sqref>
                        </c15:formulaRef>
                      </c:ext>
                    </c:extLst>
                    <c:strCache>
                      <c:ptCount val="1"/>
                      <c:pt idx="0">
                        <c:v>Agr. Raw Material Index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Data!$B$1:$BA$1</c15:sqref>
                        </c15:formulaRef>
                      </c:ext>
                    </c:extLst>
                    <c:strCache>
                      <c:ptCount val="52"/>
                      <c:pt idx="0">
                        <c:v>Jan 2016</c:v>
                      </c:pt>
                      <c:pt idx="1">
                        <c:v>Feb 2016</c:v>
                      </c:pt>
                      <c:pt idx="2">
                        <c:v>Mar 2016</c:v>
                      </c:pt>
                      <c:pt idx="3">
                        <c:v>Apr 2016</c:v>
                      </c:pt>
                      <c:pt idx="4">
                        <c:v>May 2016</c:v>
                      </c:pt>
                      <c:pt idx="5">
                        <c:v>Jun 2016</c:v>
                      </c:pt>
                      <c:pt idx="6">
                        <c:v>Jul 2016</c:v>
                      </c:pt>
                      <c:pt idx="7">
                        <c:v>Aug 2016</c:v>
                      </c:pt>
                      <c:pt idx="8">
                        <c:v>Sep 2016</c:v>
                      </c:pt>
                      <c:pt idx="9">
                        <c:v>Oct 2016</c:v>
                      </c:pt>
                      <c:pt idx="10">
                        <c:v>Nov 2016</c:v>
                      </c:pt>
                      <c:pt idx="11">
                        <c:v>Dec 2016</c:v>
                      </c:pt>
                      <c:pt idx="12">
                        <c:v>Jan 2017</c:v>
                      </c:pt>
                      <c:pt idx="13">
                        <c:v>Feb 2017</c:v>
                      </c:pt>
                      <c:pt idx="14">
                        <c:v>Mar 2017</c:v>
                      </c:pt>
                      <c:pt idx="15">
                        <c:v>Apr 2017</c:v>
                      </c:pt>
                      <c:pt idx="16">
                        <c:v>May 2017</c:v>
                      </c:pt>
                      <c:pt idx="17">
                        <c:v>Jun 2017</c:v>
                      </c:pt>
                      <c:pt idx="18">
                        <c:v>Jul 2017</c:v>
                      </c:pt>
                      <c:pt idx="19">
                        <c:v>Aug 2017</c:v>
                      </c:pt>
                      <c:pt idx="20">
                        <c:v>Sep 2017</c:v>
                      </c:pt>
                      <c:pt idx="21">
                        <c:v>Oct 2017</c:v>
                      </c:pt>
                      <c:pt idx="22">
                        <c:v>Nov 2017</c:v>
                      </c:pt>
                      <c:pt idx="23">
                        <c:v>Dec 2017</c:v>
                      </c:pt>
                      <c:pt idx="24">
                        <c:v>Jan 2018</c:v>
                      </c:pt>
                      <c:pt idx="25">
                        <c:v>Feb 2018</c:v>
                      </c:pt>
                      <c:pt idx="26">
                        <c:v>Mar 2018</c:v>
                      </c:pt>
                      <c:pt idx="27">
                        <c:v>Apr 2018</c:v>
                      </c:pt>
                      <c:pt idx="28">
                        <c:v>May 2018</c:v>
                      </c:pt>
                      <c:pt idx="29">
                        <c:v>Jun 2018</c:v>
                      </c:pt>
                      <c:pt idx="30">
                        <c:v>Jul 2018</c:v>
                      </c:pt>
                      <c:pt idx="31">
                        <c:v>Aug 2018</c:v>
                      </c:pt>
                      <c:pt idx="32">
                        <c:v>Sep 2018</c:v>
                      </c:pt>
                      <c:pt idx="33">
                        <c:v>Oct 2018</c:v>
                      </c:pt>
                      <c:pt idx="34">
                        <c:v>Nov 2018</c:v>
                      </c:pt>
                      <c:pt idx="35">
                        <c:v>Dec 2018</c:v>
                      </c:pt>
                      <c:pt idx="36">
                        <c:v>Jan 2019</c:v>
                      </c:pt>
                      <c:pt idx="37">
                        <c:v>Feb 2019</c:v>
                      </c:pt>
                      <c:pt idx="38">
                        <c:v>Mar 2019</c:v>
                      </c:pt>
                      <c:pt idx="39">
                        <c:v>Apr 2019</c:v>
                      </c:pt>
                      <c:pt idx="40">
                        <c:v>May 2019</c:v>
                      </c:pt>
                      <c:pt idx="41">
                        <c:v>Jun 2019</c:v>
                      </c:pt>
                      <c:pt idx="42">
                        <c:v>Jul 2019</c:v>
                      </c:pt>
                      <c:pt idx="43">
                        <c:v>Aug 2019</c:v>
                      </c:pt>
                      <c:pt idx="44">
                        <c:v>Sep 2019</c:v>
                      </c:pt>
                      <c:pt idx="45">
                        <c:v>Oct 2019</c:v>
                      </c:pt>
                      <c:pt idx="46">
                        <c:v>Nov 2019</c:v>
                      </c:pt>
                      <c:pt idx="47">
                        <c:v>Dec 2019</c:v>
                      </c:pt>
                      <c:pt idx="48">
                        <c:v>Jan 2020</c:v>
                      </c:pt>
                      <c:pt idx="49">
                        <c:v>Feb 2020</c:v>
                      </c:pt>
                      <c:pt idx="50">
                        <c:v>Mar 2020</c:v>
                      </c:pt>
                      <c:pt idx="51">
                        <c:v>Apr 2020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Data!$B$2:$BA$2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93.881563704680701</c:v>
                      </c:pt>
                      <c:pt idx="1">
                        <c:v>94.175206123014902</c:v>
                      </c:pt>
                      <c:pt idx="2">
                        <c:v>95.497933831427503</c:v>
                      </c:pt>
                      <c:pt idx="3">
                        <c:v>100.149334975481</c:v>
                      </c:pt>
                      <c:pt idx="4">
                        <c:v>100.825139082791</c:v>
                      </c:pt>
                      <c:pt idx="5">
                        <c:v>100.712531309879</c:v>
                      </c:pt>
                      <c:pt idx="6">
                        <c:v>102.731501743888</c:v>
                      </c:pt>
                      <c:pt idx="7">
                        <c:v>101.437915498038</c:v>
                      </c:pt>
                      <c:pt idx="8">
                        <c:v>101.382723059201</c:v>
                      </c:pt>
                      <c:pt idx="9">
                        <c:v>100.69869858267</c:v>
                      </c:pt>
                      <c:pt idx="10">
                        <c:v>102.70372778280201</c:v>
                      </c:pt>
                      <c:pt idx="11">
                        <c:v>105.803724306126</c:v>
                      </c:pt>
                      <c:pt idx="12">
                        <c:v>109.739206077989</c:v>
                      </c:pt>
                      <c:pt idx="13">
                        <c:v>111.52106643538499</c:v>
                      </c:pt>
                      <c:pt idx="14">
                        <c:v>107.77318825530099</c:v>
                      </c:pt>
                      <c:pt idx="15">
                        <c:v>107.82553822017699</c:v>
                      </c:pt>
                      <c:pt idx="16">
                        <c:v>107.952062335267</c:v>
                      </c:pt>
                      <c:pt idx="17">
                        <c:v>103.24935080200299</c:v>
                      </c:pt>
                      <c:pt idx="18">
                        <c:v>102.592242627076</c:v>
                      </c:pt>
                      <c:pt idx="19">
                        <c:v>102.76680908299601</c:v>
                      </c:pt>
                      <c:pt idx="20">
                        <c:v>102.862936586437</c:v>
                      </c:pt>
                      <c:pt idx="21">
                        <c:v>100.69767408396901</c:v>
                      </c:pt>
                      <c:pt idx="22">
                        <c:v>101.796684930398</c:v>
                      </c:pt>
                      <c:pt idx="23">
                        <c:v>104.163001282032</c:v>
                      </c:pt>
                      <c:pt idx="24">
                        <c:v>109.771276713961</c:v>
                      </c:pt>
                      <c:pt idx="25">
                        <c:v>110.35302939192999</c:v>
                      </c:pt>
                      <c:pt idx="26">
                        <c:v>110.591388302621</c:v>
                      </c:pt>
                      <c:pt idx="27">
                        <c:v>109.69182929370599</c:v>
                      </c:pt>
                      <c:pt idx="28">
                        <c:v>110.071465049734</c:v>
                      </c:pt>
                      <c:pt idx="29">
                        <c:v>110.548239642396</c:v>
                      </c:pt>
                      <c:pt idx="30">
                        <c:v>108.617660045265</c:v>
                      </c:pt>
                      <c:pt idx="31">
                        <c:v>105.97916883833599</c:v>
                      </c:pt>
                      <c:pt idx="32">
                        <c:v>104.79703834732901</c:v>
                      </c:pt>
                      <c:pt idx="33">
                        <c:v>103.14671798088899</c:v>
                      </c:pt>
                      <c:pt idx="34">
                        <c:v>100.999044345298</c:v>
                      </c:pt>
                      <c:pt idx="35">
                        <c:v>103.559225893218</c:v>
                      </c:pt>
                      <c:pt idx="36">
                        <c:v>103.53614960111599</c:v>
                      </c:pt>
                      <c:pt idx="37">
                        <c:v>103.608779508308</c:v>
                      </c:pt>
                      <c:pt idx="38">
                        <c:v>105.409046454487</c:v>
                      </c:pt>
                      <c:pt idx="39">
                        <c:v>104.681016896732</c:v>
                      </c:pt>
                      <c:pt idx="40">
                        <c:v>105.436360363407</c:v>
                      </c:pt>
                      <c:pt idx="41">
                        <c:v>104.95859498861</c:v>
                      </c:pt>
                      <c:pt idx="42">
                        <c:v>101.490499274426</c:v>
                      </c:pt>
                      <c:pt idx="43">
                        <c:v>97.621065873412604</c:v>
                      </c:pt>
                      <c:pt idx="44">
                        <c:v>97.359428717849696</c:v>
                      </c:pt>
                      <c:pt idx="45">
                        <c:v>95.920178974154396</c:v>
                      </c:pt>
                      <c:pt idx="46">
                        <c:v>99.1859876555352</c:v>
                      </c:pt>
                      <c:pt idx="47">
                        <c:v>99.120568750025697</c:v>
                      </c:pt>
                      <c:pt idx="48">
                        <c:v>102.189213435833</c:v>
                      </c:pt>
                      <c:pt idx="49">
                        <c:v>100.587638470812</c:v>
                      </c:pt>
                      <c:pt idx="50">
                        <c:v>95.905913055704701</c:v>
                      </c:pt>
                      <c:pt idx="51">
                        <c:v>91.904121715350698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6ABC-42E7-B8C8-A302F0DFF071}"/>
                  </c:ext>
                </c:extLst>
              </c15:ser>
            </c15:filteredLineSeries>
          </c:ext>
        </c:extLst>
      </c:lineChart>
      <c:catAx>
        <c:axId val="22192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549824"/>
        <c:crosses val="autoZero"/>
        <c:auto val="1"/>
        <c:lblAlgn val="ctr"/>
        <c:lblOffset val="100"/>
        <c:noMultiLvlLbl val="0"/>
      </c:catAx>
      <c:valAx>
        <c:axId val="182549824"/>
        <c:scaling>
          <c:orientation val="minMax"/>
          <c:max val="150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1926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939895072128443E-2"/>
          <c:y val="0.90178911299194398"/>
          <c:w val="0.89839918058253398"/>
          <c:h val="8.09223050104046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CF801C-6595-4AA2-8777-DACCE424F31C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962654A-D524-4968-93DD-76CEB2FD5C45}">
      <dgm:prSet custT="1"/>
      <dgm:spPr/>
      <dgm:t>
        <a:bodyPr/>
        <a:lstStyle/>
        <a:p>
          <a:r>
            <a:rPr lang="ru-RU" sz="1600" baseline="0" dirty="0"/>
            <a:t>Резкое падение активности ведет к сокращению доходов, потом вторичных доходов, потом доходов на собственность и росту долгов…</a:t>
          </a:r>
          <a:endParaRPr lang="en-US" sz="1600" dirty="0"/>
        </a:p>
      </dgm:t>
    </dgm:pt>
    <dgm:pt modelId="{AD28F59A-32C9-4395-AE4F-A9F9583E3DCA}" type="parTrans" cxnId="{DC183D66-AFB4-4D46-8C04-A52AC14E28D3}">
      <dgm:prSet/>
      <dgm:spPr/>
      <dgm:t>
        <a:bodyPr/>
        <a:lstStyle/>
        <a:p>
          <a:endParaRPr lang="en-US" sz="1600"/>
        </a:p>
      </dgm:t>
    </dgm:pt>
    <dgm:pt modelId="{4F51270E-CF25-418C-A69B-EAD1B61AE5EA}" type="sibTrans" cxnId="{DC183D66-AFB4-4D46-8C04-A52AC14E28D3}">
      <dgm:prSet/>
      <dgm:spPr/>
      <dgm:t>
        <a:bodyPr/>
        <a:lstStyle/>
        <a:p>
          <a:endParaRPr lang="en-US" sz="1600"/>
        </a:p>
      </dgm:t>
    </dgm:pt>
    <dgm:pt modelId="{F9740457-4B7D-4C93-86BA-F3E0FCEF2466}">
      <dgm:prSet custT="1"/>
      <dgm:spPr/>
      <dgm:t>
        <a:bodyPr/>
        <a:lstStyle/>
        <a:p>
          <a:r>
            <a:rPr lang="ru-RU" sz="1600" baseline="0" dirty="0"/>
            <a:t>С падением доходов и ростом неопределенности с лагом в один-два квартала начинается сокращение капиталовложений! Но об этом статистике еще мало.</a:t>
          </a:r>
          <a:endParaRPr lang="en-US" sz="1600" dirty="0"/>
        </a:p>
      </dgm:t>
    </dgm:pt>
    <dgm:pt modelId="{648C3305-F5FE-48B9-9BC3-D3B6CF3DB3FE}" type="parTrans" cxnId="{B687C4C3-4B16-4DE2-8D1E-E15427869F67}">
      <dgm:prSet/>
      <dgm:spPr/>
      <dgm:t>
        <a:bodyPr/>
        <a:lstStyle/>
        <a:p>
          <a:endParaRPr lang="en-US" sz="1600"/>
        </a:p>
      </dgm:t>
    </dgm:pt>
    <dgm:pt modelId="{1DB28605-D311-4990-BC7F-D4D6AB51C479}" type="sibTrans" cxnId="{B687C4C3-4B16-4DE2-8D1E-E15427869F67}">
      <dgm:prSet/>
      <dgm:spPr/>
      <dgm:t>
        <a:bodyPr/>
        <a:lstStyle/>
        <a:p>
          <a:endParaRPr lang="en-US" sz="1600"/>
        </a:p>
      </dgm:t>
    </dgm:pt>
    <dgm:pt modelId="{1AC5C192-2E01-4CB1-B48A-3CC075E747C8}">
      <dgm:prSet custT="1"/>
      <dgm:spPr/>
      <dgm:t>
        <a:bodyPr/>
        <a:lstStyle/>
        <a:p>
          <a:r>
            <a:rPr lang="ru-RU" sz="1600" baseline="0" dirty="0"/>
            <a:t>Но мировая торговля – это зеркало сокращения спроса на: сырье, компоненты, машины и оборудование. </a:t>
          </a:r>
          <a:endParaRPr lang="en-US" sz="1600" dirty="0"/>
        </a:p>
      </dgm:t>
    </dgm:pt>
    <dgm:pt modelId="{AE65C4E9-D553-4BA3-AE5A-BE3F8136B95C}" type="parTrans" cxnId="{B9F5C0D9-EDA2-4B81-B936-860BD4BC310C}">
      <dgm:prSet/>
      <dgm:spPr/>
      <dgm:t>
        <a:bodyPr/>
        <a:lstStyle/>
        <a:p>
          <a:endParaRPr lang="en-US" sz="1600"/>
        </a:p>
      </dgm:t>
    </dgm:pt>
    <dgm:pt modelId="{E4670E34-951A-40AA-B72D-9477BFE9BBC6}" type="sibTrans" cxnId="{B9F5C0D9-EDA2-4B81-B936-860BD4BC310C}">
      <dgm:prSet/>
      <dgm:spPr/>
      <dgm:t>
        <a:bodyPr/>
        <a:lstStyle/>
        <a:p>
          <a:endParaRPr lang="en-US" sz="1600"/>
        </a:p>
      </dgm:t>
    </dgm:pt>
    <dgm:pt modelId="{A69A429D-409E-4910-BB59-F1904BE07CA0}">
      <dgm:prSet custT="1"/>
      <dgm:spPr/>
      <dgm:t>
        <a:bodyPr/>
        <a:lstStyle/>
        <a:p>
          <a:r>
            <a:rPr lang="ru-RU" sz="1600" baseline="0"/>
            <a:t>Падение сырьевых цен неизбежно – и это передает кризис на страны, которые сокращают импорт – и новый виток.</a:t>
          </a:r>
          <a:endParaRPr lang="en-US" sz="1600"/>
        </a:p>
      </dgm:t>
    </dgm:pt>
    <dgm:pt modelId="{1C4AE868-A8A5-48AE-A736-95578E1A01B3}" type="parTrans" cxnId="{1B5F0B91-01AF-4583-8F00-8CED831172CD}">
      <dgm:prSet/>
      <dgm:spPr/>
      <dgm:t>
        <a:bodyPr/>
        <a:lstStyle/>
        <a:p>
          <a:endParaRPr lang="en-US" sz="1600"/>
        </a:p>
      </dgm:t>
    </dgm:pt>
    <dgm:pt modelId="{095CFBFB-0602-475C-A0CB-BBADB3CF0F15}" type="sibTrans" cxnId="{1B5F0B91-01AF-4583-8F00-8CED831172CD}">
      <dgm:prSet/>
      <dgm:spPr/>
      <dgm:t>
        <a:bodyPr/>
        <a:lstStyle/>
        <a:p>
          <a:endParaRPr lang="en-US" sz="1600"/>
        </a:p>
      </dgm:t>
    </dgm:pt>
    <dgm:pt modelId="{9C6195BE-D497-4027-9B15-032BA61AFA03}">
      <dgm:prSet custT="1"/>
      <dgm:spPr/>
      <dgm:t>
        <a:bodyPr/>
        <a:lstStyle/>
        <a:p>
          <a:r>
            <a:rPr lang="ru-RU" sz="1600" baseline="0" dirty="0"/>
            <a:t>Транспорт и стоимость фрахта показывают сокращение реального движения!</a:t>
          </a:r>
          <a:endParaRPr lang="en-US" sz="1600" dirty="0"/>
        </a:p>
      </dgm:t>
    </dgm:pt>
    <dgm:pt modelId="{120965E0-9476-42BA-8FD7-E7806543FEF3}" type="parTrans" cxnId="{26E8022B-A53D-4E8B-8D7A-48F635335DD2}">
      <dgm:prSet/>
      <dgm:spPr/>
      <dgm:t>
        <a:bodyPr/>
        <a:lstStyle/>
        <a:p>
          <a:endParaRPr lang="en-US" sz="1600"/>
        </a:p>
      </dgm:t>
    </dgm:pt>
    <dgm:pt modelId="{A6CA9784-8CEC-42FB-B9EB-1F663E031618}" type="sibTrans" cxnId="{26E8022B-A53D-4E8B-8D7A-48F635335DD2}">
      <dgm:prSet/>
      <dgm:spPr/>
      <dgm:t>
        <a:bodyPr/>
        <a:lstStyle/>
        <a:p>
          <a:endParaRPr lang="en-US" sz="1600"/>
        </a:p>
      </dgm:t>
    </dgm:pt>
    <dgm:pt modelId="{C94C24D0-9EE8-4968-BAC9-97759EECBD02}">
      <dgm:prSet custT="1"/>
      <dgm:spPr/>
      <dgm:t>
        <a:bodyPr/>
        <a:lstStyle/>
        <a:p>
          <a:r>
            <a:rPr lang="ru-RU" sz="1600" baseline="0"/>
            <a:t>Сырьевые цены (помимо нефти) дают индикатор, кто стал нерентабельным (пора закрывать) – и неопределенность!!</a:t>
          </a:r>
          <a:endParaRPr lang="en-US" sz="1600"/>
        </a:p>
      </dgm:t>
    </dgm:pt>
    <dgm:pt modelId="{65053BA7-0A2D-43B5-87B4-B3411F592B8C}" type="parTrans" cxnId="{289FA74F-9A55-4D48-8837-A193C2DDF3B0}">
      <dgm:prSet/>
      <dgm:spPr/>
      <dgm:t>
        <a:bodyPr/>
        <a:lstStyle/>
        <a:p>
          <a:endParaRPr lang="en-US" sz="1600"/>
        </a:p>
      </dgm:t>
    </dgm:pt>
    <dgm:pt modelId="{5F026B7B-1BBE-47CA-BFC4-B07DA0807FC4}" type="sibTrans" cxnId="{289FA74F-9A55-4D48-8837-A193C2DDF3B0}">
      <dgm:prSet/>
      <dgm:spPr/>
      <dgm:t>
        <a:bodyPr/>
        <a:lstStyle/>
        <a:p>
          <a:endParaRPr lang="en-US" sz="1600"/>
        </a:p>
      </dgm:t>
    </dgm:pt>
    <dgm:pt modelId="{AE748270-61E6-40C7-A1DE-751BC1B233C4}">
      <dgm:prSet custT="1"/>
      <dgm:spPr/>
      <dgm:t>
        <a:bodyPr/>
        <a:lstStyle/>
        <a:p>
          <a:r>
            <a:rPr lang="ru-RU" sz="1600" baseline="0" dirty="0"/>
            <a:t>Потери производителей и экспортеров равны произведению сокращения физического объема на падение цены – отсюда кризисы в Бразилии  и др.</a:t>
          </a:r>
          <a:endParaRPr lang="en-US" sz="1600" dirty="0"/>
        </a:p>
      </dgm:t>
    </dgm:pt>
    <dgm:pt modelId="{473D2B3C-05F8-4D6D-BAFE-4535E60F4398}" type="parTrans" cxnId="{5546E6C3-B1F1-4448-A777-7FC4E8A4AEE5}">
      <dgm:prSet/>
      <dgm:spPr/>
      <dgm:t>
        <a:bodyPr/>
        <a:lstStyle/>
        <a:p>
          <a:endParaRPr lang="en-US" sz="1600"/>
        </a:p>
      </dgm:t>
    </dgm:pt>
    <dgm:pt modelId="{6428D330-FB74-4D60-AD7A-D5235FADB1FD}" type="sibTrans" cxnId="{5546E6C3-B1F1-4448-A777-7FC4E8A4AEE5}">
      <dgm:prSet/>
      <dgm:spPr/>
      <dgm:t>
        <a:bodyPr/>
        <a:lstStyle/>
        <a:p>
          <a:endParaRPr lang="en-US" sz="1600"/>
        </a:p>
      </dgm:t>
    </dgm:pt>
    <dgm:pt modelId="{5F8A4AD5-11D1-E746-8E78-16EE48E62A15}" type="pres">
      <dgm:prSet presAssocID="{2ACF801C-6595-4AA2-8777-DACCE424F31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CF81C0F-006C-2646-BDCE-F1EFAA457176}" type="pres">
      <dgm:prSet presAssocID="{2962654A-D524-4968-93DD-76CEB2FD5C45}" presName="thickLine" presStyleLbl="alignNode1" presStyleIdx="0" presStyleCnt="7"/>
      <dgm:spPr/>
    </dgm:pt>
    <dgm:pt modelId="{40E1DF2D-0557-3B4F-A732-677B66BBA7BF}" type="pres">
      <dgm:prSet presAssocID="{2962654A-D524-4968-93DD-76CEB2FD5C45}" presName="horz1" presStyleCnt="0"/>
      <dgm:spPr/>
    </dgm:pt>
    <dgm:pt modelId="{4C46CD7D-3E15-4945-851C-6CEA385E2A6C}" type="pres">
      <dgm:prSet presAssocID="{2962654A-D524-4968-93DD-76CEB2FD5C45}" presName="tx1" presStyleLbl="revTx" presStyleIdx="0" presStyleCnt="7"/>
      <dgm:spPr/>
      <dgm:t>
        <a:bodyPr/>
        <a:lstStyle/>
        <a:p>
          <a:endParaRPr lang="ru-RU"/>
        </a:p>
      </dgm:t>
    </dgm:pt>
    <dgm:pt modelId="{D7C7BE43-9CEA-5A4D-A483-7C3B5B4D0D3D}" type="pres">
      <dgm:prSet presAssocID="{2962654A-D524-4968-93DD-76CEB2FD5C45}" presName="vert1" presStyleCnt="0"/>
      <dgm:spPr/>
    </dgm:pt>
    <dgm:pt modelId="{B00C0017-B6D4-6A44-9040-51AB5DA78588}" type="pres">
      <dgm:prSet presAssocID="{F9740457-4B7D-4C93-86BA-F3E0FCEF2466}" presName="thickLine" presStyleLbl="alignNode1" presStyleIdx="1" presStyleCnt="7"/>
      <dgm:spPr/>
    </dgm:pt>
    <dgm:pt modelId="{DA357169-10C2-C341-A97D-4FE73555CCB2}" type="pres">
      <dgm:prSet presAssocID="{F9740457-4B7D-4C93-86BA-F3E0FCEF2466}" presName="horz1" presStyleCnt="0"/>
      <dgm:spPr/>
    </dgm:pt>
    <dgm:pt modelId="{FAF07062-DC75-824F-8EA2-6EF3ABFC3BFD}" type="pres">
      <dgm:prSet presAssocID="{F9740457-4B7D-4C93-86BA-F3E0FCEF2466}" presName="tx1" presStyleLbl="revTx" presStyleIdx="1" presStyleCnt="7"/>
      <dgm:spPr/>
      <dgm:t>
        <a:bodyPr/>
        <a:lstStyle/>
        <a:p>
          <a:endParaRPr lang="ru-RU"/>
        </a:p>
      </dgm:t>
    </dgm:pt>
    <dgm:pt modelId="{CA17FD24-559F-B840-835B-09262205CA20}" type="pres">
      <dgm:prSet presAssocID="{F9740457-4B7D-4C93-86BA-F3E0FCEF2466}" presName="vert1" presStyleCnt="0"/>
      <dgm:spPr/>
    </dgm:pt>
    <dgm:pt modelId="{981F4F56-1D2F-D449-BB2C-E1B02F9C5076}" type="pres">
      <dgm:prSet presAssocID="{1AC5C192-2E01-4CB1-B48A-3CC075E747C8}" presName="thickLine" presStyleLbl="alignNode1" presStyleIdx="2" presStyleCnt="7"/>
      <dgm:spPr/>
    </dgm:pt>
    <dgm:pt modelId="{1B1BCD5C-5AA6-CA40-A9FA-52F67072FE9C}" type="pres">
      <dgm:prSet presAssocID="{1AC5C192-2E01-4CB1-B48A-3CC075E747C8}" presName="horz1" presStyleCnt="0"/>
      <dgm:spPr/>
    </dgm:pt>
    <dgm:pt modelId="{82E4B1E6-5E22-004D-A294-A4D788374B01}" type="pres">
      <dgm:prSet presAssocID="{1AC5C192-2E01-4CB1-B48A-3CC075E747C8}" presName="tx1" presStyleLbl="revTx" presStyleIdx="2" presStyleCnt="7"/>
      <dgm:spPr/>
      <dgm:t>
        <a:bodyPr/>
        <a:lstStyle/>
        <a:p>
          <a:endParaRPr lang="ru-RU"/>
        </a:p>
      </dgm:t>
    </dgm:pt>
    <dgm:pt modelId="{E7FB307A-339A-E648-9A94-47A18CC157AC}" type="pres">
      <dgm:prSet presAssocID="{1AC5C192-2E01-4CB1-B48A-3CC075E747C8}" presName="vert1" presStyleCnt="0"/>
      <dgm:spPr/>
    </dgm:pt>
    <dgm:pt modelId="{AB7A0D33-7629-FB41-8980-9D5EFB47DF9B}" type="pres">
      <dgm:prSet presAssocID="{A69A429D-409E-4910-BB59-F1904BE07CA0}" presName="thickLine" presStyleLbl="alignNode1" presStyleIdx="3" presStyleCnt="7"/>
      <dgm:spPr/>
    </dgm:pt>
    <dgm:pt modelId="{4C292509-4A0F-E148-A7D8-F8FAA152BB10}" type="pres">
      <dgm:prSet presAssocID="{A69A429D-409E-4910-BB59-F1904BE07CA0}" presName="horz1" presStyleCnt="0"/>
      <dgm:spPr/>
    </dgm:pt>
    <dgm:pt modelId="{EE52FDDD-9D46-7944-B6C3-5C3BF0045190}" type="pres">
      <dgm:prSet presAssocID="{A69A429D-409E-4910-BB59-F1904BE07CA0}" presName="tx1" presStyleLbl="revTx" presStyleIdx="3" presStyleCnt="7"/>
      <dgm:spPr/>
      <dgm:t>
        <a:bodyPr/>
        <a:lstStyle/>
        <a:p>
          <a:endParaRPr lang="ru-RU"/>
        </a:p>
      </dgm:t>
    </dgm:pt>
    <dgm:pt modelId="{02029ECA-31FA-F14C-9B66-9A47FF1DA05A}" type="pres">
      <dgm:prSet presAssocID="{A69A429D-409E-4910-BB59-F1904BE07CA0}" presName="vert1" presStyleCnt="0"/>
      <dgm:spPr/>
    </dgm:pt>
    <dgm:pt modelId="{C8830D8F-8607-074F-941F-B4A86FCC48EB}" type="pres">
      <dgm:prSet presAssocID="{9C6195BE-D497-4027-9B15-032BA61AFA03}" presName="thickLine" presStyleLbl="alignNode1" presStyleIdx="4" presStyleCnt="7"/>
      <dgm:spPr/>
    </dgm:pt>
    <dgm:pt modelId="{5E495EBC-CF33-4B4A-BFAE-B30F38E23BD7}" type="pres">
      <dgm:prSet presAssocID="{9C6195BE-D497-4027-9B15-032BA61AFA03}" presName="horz1" presStyleCnt="0"/>
      <dgm:spPr/>
    </dgm:pt>
    <dgm:pt modelId="{A56F278E-D235-1C41-8345-BA9CF83433D0}" type="pres">
      <dgm:prSet presAssocID="{9C6195BE-D497-4027-9B15-032BA61AFA03}" presName="tx1" presStyleLbl="revTx" presStyleIdx="4" presStyleCnt="7"/>
      <dgm:spPr/>
      <dgm:t>
        <a:bodyPr/>
        <a:lstStyle/>
        <a:p>
          <a:endParaRPr lang="ru-RU"/>
        </a:p>
      </dgm:t>
    </dgm:pt>
    <dgm:pt modelId="{2D5A3181-998D-9C4F-94AF-AD8544889062}" type="pres">
      <dgm:prSet presAssocID="{9C6195BE-D497-4027-9B15-032BA61AFA03}" presName="vert1" presStyleCnt="0"/>
      <dgm:spPr/>
    </dgm:pt>
    <dgm:pt modelId="{4D4917F3-E767-E54B-B86B-4A847FE47F3C}" type="pres">
      <dgm:prSet presAssocID="{C94C24D0-9EE8-4968-BAC9-97759EECBD02}" presName="thickLine" presStyleLbl="alignNode1" presStyleIdx="5" presStyleCnt="7"/>
      <dgm:spPr/>
    </dgm:pt>
    <dgm:pt modelId="{1A0FB9B3-D7D8-DB43-AA89-9EF0FAF922B7}" type="pres">
      <dgm:prSet presAssocID="{C94C24D0-9EE8-4968-BAC9-97759EECBD02}" presName="horz1" presStyleCnt="0"/>
      <dgm:spPr/>
    </dgm:pt>
    <dgm:pt modelId="{78A3E779-ADDE-CA47-AFA2-187E7EE17C1E}" type="pres">
      <dgm:prSet presAssocID="{C94C24D0-9EE8-4968-BAC9-97759EECBD02}" presName="tx1" presStyleLbl="revTx" presStyleIdx="5" presStyleCnt="7"/>
      <dgm:spPr/>
      <dgm:t>
        <a:bodyPr/>
        <a:lstStyle/>
        <a:p>
          <a:endParaRPr lang="ru-RU"/>
        </a:p>
      </dgm:t>
    </dgm:pt>
    <dgm:pt modelId="{45538142-AD19-8A4A-8C43-972C042D2E5E}" type="pres">
      <dgm:prSet presAssocID="{C94C24D0-9EE8-4968-BAC9-97759EECBD02}" presName="vert1" presStyleCnt="0"/>
      <dgm:spPr/>
    </dgm:pt>
    <dgm:pt modelId="{C11C5EA6-E341-E741-A715-37CC8935FE5A}" type="pres">
      <dgm:prSet presAssocID="{AE748270-61E6-40C7-A1DE-751BC1B233C4}" presName="thickLine" presStyleLbl="alignNode1" presStyleIdx="6" presStyleCnt="7"/>
      <dgm:spPr/>
    </dgm:pt>
    <dgm:pt modelId="{FF6F3132-42C0-534D-8A29-F2BE82AEE1EA}" type="pres">
      <dgm:prSet presAssocID="{AE748270-61E6-40C7-A1DE-751BC1B233C4}" presName="horz1" presStyleCnt="0"/>
      <dgm:spPr/>
    </dgm:pt>
    <dgm:pt modelId="{30C4C391-BD50-4449-A145-CD58D9E32793}" type="pres">
      <dgm:prSet presAssocID="{AE748270-61E6-40C7-A1DE-751BC1B233C4}" presName="tx1" presStyleLbl="revTx" presStyleIdx="6" presStyleCnt="7"/>
      <dgm:spPr/>
      <dgm:t>
        <a:bodyPr/>
        <a:lstStyle/>
        <a:p>
          <a:endParaRPr lang="ru-RU"/>
        </a:p>
      </dgm:t>
    </dgm:pt>
    <dgm:pt modelId="{485D11C6-0075-D340-8F69-DB5694658EDE}" type="pres">
      <dgm:prSet presAssocID="{AE748270-61E6-40C7-A1DE-751BC1B233C4}" presName="vert1" presStyleCnt="0"/>
      <dgm:spPr/>
    </dgm:pt>
  </dgm:ptLst>
  <dgm:cxnLst>
    <dgm:cxn modelId="{8CBF3521-CCAA-244A-AFF0-DE2C11C822B7}" type="presOf" srcId="{C94C24D0-9EE8-4968-BAC9-97759EECBD02}" destId="{78A3E779-ADDE-CA47-AFA2-187E7EE17C1E}" srcOrd="0" destOrd="0" presId="urn:microsoft.com/office/officeart/2008/layout/LinedList"/>
    <dgm:cxn modelId="{DC183D66-AFB4-4D46-8C04-A52AC14E28D3}" srcId="{2ACF801C-6595-4AA2-8777-DACCE424F31C}" destId="{2962654A-D524-4968-93DD-76CEB2FD5C45}" srcOrd="0" destOrd="0" parTransId="{AD28F59A-32C9-4395-AE4F-A9F9583E3DCA}" sibTransId="{4F51270E-CF25-418C-A69B-EAD1B61AE5EA}"/>
    <dgm:cxn modelId="{DBF0B56C-4BDB-C741-8CB0-1A718DA64545}" type="presOf" srcId="{A69A429D-409E-4910-BB59-F1904BE07CA0}" destId="{EE52FDDD-9D46-7944-B6C3-5C3BF0045190}" srcOrd="0" destOrd="0" presId="urn:microsoft.com/office/officeart/2008/layout/LinedList"/>
    <dgm:cxn modelId="{DC9F2448-A863-7F43-8572-C3EB1E9435A4}" type="presOf" srcId="{9C6195BE-D497-4027-9B15-032BA61AFA03}" destId="{A56F278E-D235-1C41-8345-BA9CF83433D0}" srcOrd="0" destOrd="0" presId="urn:microsoft.com/office/officeart/2008/layout/LinedList"/>
    <dgm:cxn modelId="{5546E6C3-B1F1-4448-A777-7FC4E8A4AEE5}" srcId="{2ACF801C-6595-4AA2-8777-DACCE424F31C}" destId="{AE748270-61E6-40C7-A1DE-751BC1B233C4}" srcOrd="6" destOrd="0" parTransId="{473D2B3C-05F8-4D6D-BAFE-4535E60F4398}" sibTransId="{6428D330-FB74-4D60-AD7A-D5235FADB1FD}"/>
    <dgm:cxn modelId="{029374F1-2C18-3A4E-8AA1-35B976C2D85C}" type="presOf" srcId="{1AC5C192-2E01-4CB1-B48A-3CC075E747C8}" destId="{82E4B1E6-5E22-004D-A294-A4D788374B01}" srcOrd="0" destOrd="0" presId="urn:microsoft.com/office/officeart/2008/layout/LinedList"/>
    <dgm:cxn modelId="{A24CE250-511A-514E-AB1F-A92CEDD640A9}" type="presOf" srcId="{F9740457-4B7D-4C93-86BA-F3E0FCEF2466}" destId="{FAF07062-DC75-824F-8EA2-6EF3ABFC3BFD}" srcOrd="0" destOrd="0" presId="urn:microsoft.com/office/officeart/2008/layout/LinedList"/>
    <dgm:cxn modelId="{289FA74F-9A55-4D48-8837-A193C2DDF3B0}" srcId="{2ACF801C-6595-4AA2-8777-DACCE424F31C}" destId="{C94C24D0-9EE8-4968-BAC9-97759EECBD02}" srcOrd="5" destOrd="0" parTransId="{65053BA7-0A2D-43B5-87B4-B3411F592B8C}" sibTransId="{5F026B7B-1BBE-47CA-BFC4-B07DA0807FC4}"/>
    <dgm:cxn modelId="{26E8022B-A53D-4E8B-8D7A-48F635335DD2}" srcId="{2ACF801C-6595-4AA2-8777-DACCE424F31C}" destId="{9C6195BE-D497-4027-9B15-032BA61AFA03}" srcOrd="4" destOrd="0" parTransId="{120965E0-9476-42BA-8FD7-E7806543FEF3}" sibTransId="{A6CA9784-8CEC-42FB-B9EB-1F663E031618}"/>
    <dgm:cxn modelId="{E3E1E431-A344-3D43-8898-40A93292FAB8}" type="presOf" srcId="{2962654A-D524-4968-93DD-76CEB2FD5C45}" destId="{4C46CD7D-3E15-4945-851C-6CEA385E2A6C}" srcOrd="0" destOrd="0" presId="urn:microsoft.com/office/officeart/2008/layout/LinedList"/>
    <dgm:cxn modelId="{1B5F0B91-01AF-4583-8F00-8CED831172CD}" srcId="{2ACF801C-6595-4AA2-8777-DACCE424F31C}" destId="{A69A429D-409E-4910-BB59-F1904BE07CA0}" srcOrd="3" destOrd="0" parTransId="{1C4AE868-A8A5-48AE-A736-95578E1A01B3}" sibTransId="{095CFBFB-0602-475C-A0CB-BBADB3CF0F15}"/>
    <dgm:cxn modelId="{07FBFD9E-EBED-794C-BE55-738AFE0C8C0A}" type="presOf" srcId="{AE748270-61E6-40C7-A1DE-751BC1B233C4}" destId="{30C4C391-BD50-4449-A145-CD58D9E32793}" srcOrd="0" destOrd="0" presId="urn:microsoft.com/office/officeart/2008/layout/LinedList"/>
    <dgm:cxn modelId="{B9F5C0D9-EDA2-4B81-B936-860BD4BC310C}" srcId="{2ACF801C-6595-4AA2-8777-DACCE424F31C}" destId="{1AC5C192-2E01-4CB1-B48A-3CC075E747C8}" srcOrd="2" destOrd="0" parTransId="{AE65C4E9-D553-4BA3-AE5A-BE3F8136B95C}" sibTransId="{E4670E34-951A-40AA-B72D-9477BFE9BBC6}"/>
    <dgm:cxn modelId="{B687C4C3-4B16-4DE2-8D1E-E15427869F67}" srcId="{2ACF801C-6595-4AA2-8777-DACCE424F31C}" destId="{F9740457-4B7D-4C93-86BA-F3E0FCEF2466}" srcOrd="1" destOrd="0" parTransId="{648C3305-F5FE-48B9-9BC3-D3B6CF3DB3FE}" sibTransId="{1DB28605-D311-4990-BC7F-D4D6AB51C479}"/>
    <dgm:cxn modelId="{810424B1-767B-BE4E-889F-8DB4EC2BBCAD}" type="presOf" srcId="{2ACF801C-6595-4AA2-8777-DACCE424F31C}" destId="{5F8A4AD5-11D1-E746-8E78-16EE48E62A15}" srcOrd="0" destOrd="0" presId="urn:microsoft.com/office/officeart/2008/layout/LinedList"/>
    <dgm:cxn modelId="{EA4877C2-AA98-6C46-B453-9275EC6EFF40}" type="presParOf" srcId="{5F8A4AD5-11D1-E746-8E78-16EE48E62A15}" destId="{5CF81C0F-006C-2646-BDCE-F1EFAA457176}" srcOrd="0" destOrd="0" presId="urn:microsoft.com/office/officeart/2008/layout/LinedList"/>
    <dgm:cxn modelId="{B02CD06D-0B79-374F-A0D4-5E6931EDB781}" type="presParOf" srcId="{5F8A4AD5-11D1-E746-8E78-16EE48E62A15}" destId="{40E1DF2D-0557-3B4F-A732-677B66BBA7BF}" srcOrd="1" destOrd="0" presId="urn:microsoft.com/office/officeart/2008/layout/LinedList"/>
    <dgm:cxn modelId="{3E31F4F6-85A3-BD43-B24A-3E703F9DA46B}" type="presParOf" srcId="{40E1DF2D-0557-3B4F-A732-677B66BBA7BF}" destId="{4C46CD7D-3E15-4945-851C-6CEA385E2A6C}" srcOrd="0" destOrd="0" presId="urn:microsoft.com/office/officeart/2008/layout/LinedList"/>
    <dgm:cxn modelId="{EB0FF027-7442-434B-A809-245D680455D2}" type="presParOf" srcId="{40E1DF2D-0557-3B4F-A732-677B66BBA7BF}" destId="{D7C7BE43-9CEA-5A4D-A483-7C3B5B4D0D3D}" srcOrd="1" destOrd="0" presId="urn:microsoft.com/office/officeart/2008/layout/LinedList"/>
    <dgm:cxn modelId="{F68F2657-4D94-B741-B2F6-C38D9BF7F3A4}" type="presParOf" srcId="{5F8A4AD5-11D1-E746-8E78-16EE48E62A15}" destId="{B00C0017-B6D4-6A44-9040-51AB5DA78588}" srcOrd="2" destOrd="0" presId="urn:microsoft.com/office/officeart/2008/layout/LinedList"/>
    <dgm:cxn modelId="{F8C392F2-42B2-1F4E-B6DD-D5036B705211}" type="presParOf" srcId="{5F8A4AD5-11D1-E746-8E78-16EE48E62A15}" destId="{DA357169-10C2-C341-A97D-4FE73555CCB2}" srcOrd="3" destOrd="0" presId="urn:microsoft.com/office/officeart/2008/layout/LinedList"/>
    <dgm:cxn modelId="{C20F71AC-C9E0-964C-8505-2FDBD679CB92}" type="presParOf" srcId="{DA357169-10C2-C341-A97D-4FE73555CCB2}" destId="{FAF07062-DC75-824F-8EA2-6EF3ABFC3BFD}" srcOrd="0" destOrd="0" presId="urn:microsoft.com/office/officeart/2008/layout/LinedList"/>
    <dgm:cxn modelId="{38D09D34-26E3-F94B-84B3-55E29D79093E}" type="presParOf" srcId="{DA357169-10C2-C341-A97D-4FE73555CCB2}" destId="{CA17FD24-559F-B840-835B-09262205CA20}" srcOrd="1" destOrd="0" presId="urn:microsoft.com/office/officeart/2008/layout/LinedList"/>
    <dgm:cxn modelId="{80362931-F8B1-9A45-B54F-A1B3FEDD5224}" type="presParOf" srcId="{5F8A4AD5-11D1-E746-8E78-16EE48E62A15}" destId="{981F4F56-1D2F-D449-BB2C-E1B02F9C5076}" srcOrd="4" destOrd="0" presId="urn:microsoft.com/office/officeart/2008/layout/LinedList"/>
    <dgm:cxn modelId="{07C93CA7-80FD-7A44-B6F6-C97F08C01E72}" type="presParOf" srcId="{5F8A4AD5-11D1-E746-8E78-16EE48E62A15}" destId="{1B1BCD5C-5AA6-CA40-A9FA-52F67072FE9C}" srcOrd="5" destOrd="0" presId="urn:microsoft.com/office/officeart/2008/layout/LinedList"/>
    <dgm:cxn modelId="{08E57742-951B-394C-9AC1-5D45681F4610}" type="presParOf" srcId="{1B1BCD5C-5AA6-CA40-A9FA-52F67072FE9C}" destId="{82E4B1E6-5E22-004D-A294-A4D788374B01}" srcOrd="0" destOrd="0" presId="urn:microsoft.com/office/officeart/2008/layout/LinedList"/>
    <dgm:cxn modelId="{32265D78-1135-754B-AE80-13B438F79C90}" type="presParOf" srcId="{1B1BCD5C-5AA6-CA40-A9FA-52F67072FE9C}" destId="{E7FB307A-339A-E648-9A94-47A18CC157AC}" srcOrd="1" destOrd="0" presId="urn:microsoft.com/office/officeart/2008/layout/LinedList"/>
    <dgm:cxn modelId="{BC7F294A-3448-D84C-AFD5-FE5289DAEC3A}" type="presParOf" srcId="{5F8A4AD5-11D1-E746-8E78-16EE48E62A15}" destId="{AB7A0D33-7629-FB41-8980-9D5EFB47DF9B}" srcOrd="6" destOrd="0" presId="urn:microsoft.com/office/officeart/2008/layout/LinedList"/>
    <dgm:cxn modelId="{1F3DB23D-10A0-5A4D-8D33-9B889AEB2668}" type="presParOf" srcId="{5F8A4AD5-11D1-E746-8E78-16EE48E62A15}" destId="{4C292509-4A0F-E148-A7D8-F8FAA152BB10}" srcOrd="7" destOrd="0" presId="urn:microsoft.com/office/officeart/2008/layout/LinedList"/>
    <dgm:cxn modelId="{2985D120-9A4B-2D4C-912C-BE4C6EF28A60}" type="presParOf" srcId="{4C292509-4A0F-E148-A7D8-F8FAA152BB10}" destId="{EE52FDDD-9D46-7944-B6C3-5C3BF0045190}" srcOrd="0" destOrd="0" presId="urn:microsoft.com/office/officeart/2008/layout/LinedList"/>
    <dgm:cxn modelId="{982C8E89-661C-EF49-94C5-7B0B507DACA6}" type="presParOf" srcId="{4C292509-4A0F-E148-A7D8-F8FAA152BB10}" destId="{02029ECA-31FA-F14C-9B66-9A47FF1DA05A}" srcOrd="1" destOrd="0" presId="urn:microsoft.com/office/officeart/2008/layout/LinedList"/>
    <dgm:cxn modelId="{CBE81FB4-38AB-4343-A729-4C1D170085FE}" type="presParOf" srcId="{5F8A4AD5-11D1-E746-8E78-16EE48E62A15}" destId="{C8830D8F-8607-074F-941F-B4A86FCC48EB}" srcOrd="8" destOrd="0" presId="urn:microsoft.com/office/officeart/2008/layout/LinedList"/>
    <dgm:cxn modelId="{87AA3CD5-77FC-A445-9544-87B0BC430AC8}" type="presParOf" srcId="{5F8A4AD5-11D1-E746-8E78-16EE48E62A15}" destId="{5E495EBC-CF33-4B4A-BFAE-B30F38E23BD7}" srcOrd="9" destOrd="0" presId="urn:microsoft.com/office/officeart/2008/layout/LinedList"/>
    <dgm:cxn modelId="{D85B7C88-BA37-204F-AB8D-324CB2798A53}" type="presParOf" srcId="{5E495EBC-CF33-4B4A-BFAE-B30F38E23BD7}" destId="{A56F278E-D235-1C41-8345-BA9CF83433D0}" srcOrd="0" destOrd="0" presId="urn:microsoft.com/office/officeart/2008/layout/LinedList"/>
    <dgm:cxn modelId="{3CF34E03-C952-FA42-AF88-D668553AFAD8}" type="presParOf" srcId="{5E495EBC-CF33-4B4A-BFAE-B30F38E23BD7}" destId="{2D5A3181-998D-9C4F-94AF-AD8544889062}" srcOrd="1" destOrd="0" presId="urn:microsoft.com/office/officeart/2008/layout/LinedList"/>
    <dgm:cxn modelId="{2D16E835-AC3A-DF47-BB28-532EA30140B3}" type="presParOf" srcId="{5F8A4AD5-11D1-E746-8E78-16EE48E62A15}" destId="{4D4917F3-E767-E54B-B86B-4A847FE47F3C}" srcOrd="10" destOrd="0" presId="urn:microsoft.com/office/officeart/2008/layout/LinedList"/>
    <dgm:cxn modelId="{AEC3069A-04CF-D34C-9535-95E1CE7C03CD}" type="presParOf" srcId="{5F8A4AD5-11D1-E746-8E78-16EE48E62A15}" destId="{1A0FB9B3-D7D8-DB43-AA89-9EF0FAF922B7}" srcOrd="11" destOrd="0" presId="urn:microsoft.com/office/officeart/2008/layout/LinedList"/>
    <dgm:cxn modelId="{89EED2AD-280A-1248-BE90-0914DF62EAF4}" type="presParOf" srcId="{1A0FB9B3-D7D8-DB43-AA89-9EF0FAF922B7}" destId="{78A3E779-ADDE-CA47-AFA2-187E7EE17C1E}" srcOrd="0" destOrd="0" presId="urn:microsoft.com/office/officeart/2008/layout/LinedList"/>
    <dgm:cxn modelId="{42FD6D34-FBC7-DE46-8088-6F454DB2EBC3}" type="presParOf" srcId="{1A0FB9B3-D7D8-DB43-AA89-9EF0FAF922B7}" destId="{45538142-AD19-8A4A-8C43-972C042D2E5E}" srcOrd="1" destOrd="0" presId="urn:microsoft.com/office/officeart/2008/layout/LinedList"/>
    <dgm:cxn modelId="{16615F93-2BA8-A941-834E-C0E730197C42}" type="presParOf" srcId="{5F8A4AD5-11D1-E746-8E78-16EE48E62A15}" destId="{C11C5EA6-E341-E741-A715-37CC8935FE5A}" srcOrd="12" destOrd="0" presId="urn:microsoft.com/office/officeart/2008/layout/LinedList"/>
    <dgm:cxn modelId="{5A5CA8FA-FB46-6244-95EB-464977F43193}" type="presParOf" srcId="{5F8A4AD5-11D1-E746-8E78-16EE48E62A15}" destId="{FF6F3132-42C0-534D-8A29-F2BE82AEE1EA}" srcOrd="13" destOrd="0" presId="urn:microsoft.com/office/officeart/2008/layout/LinedList"/>
    <dgm:cxn modelId="{1495350F-FC61-9148-BD4E-E9B60ADE52E2}" type="presParOf" srcId="{FF6F3132-42C0-534D-8A29-F2BE82AEE1EA}" destId="{30C4C391-BD50-4449-A145-CD58D9E32793}" srcOrd="0" destOrd="0" presId="urn:microsoft.com/office/officeart/2008/layout/LinedList"/>
    <dgm:cxn modelId="{FE837970-76FA-C049-B950-356941767153}" type="presParOf" srcId="{FF6F3132-42C0-534D-8A29-F2BE82AEE1EA}" destId="{485D11C6-0075-D340-8F69-DB5694658ED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81C0F-006C-2646-BDCE-F1EFAA457176}">
      <dsp:nvSpPr>
        <dsp:cNvPr id="0" name=""/>
        <dsp:cNvSpPr/>
      </dsp:nvSpPr>
      <dsp:spPr>
        <a:xfrm>
          <a:off x="0" y="680"/>
          <a:ext cx="487972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C46CD7D-3E15-4945-851C-6CEA385E2A6C}">
      <dsp:nvSpPr>
        <dsp:cNvPr id="0" name=""/>
        <dsp:cNvSpPr/>
      </dsp:nvSpPr>
      <dsp:spPr>
        <a:xfrm>
          <a:off x="0" y="680"/>
          <a:ext cx="4879728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/>
            <a:t>Резкое падение активности ведет к сокращению доходов, потом вторичных доходов, потом доходов на собственность и росту долгов…</a:t>
          </a:r>
          <a:endParaRPr lang="en-US" sz="1600" kern="1200" dirty="0"/>
        </a:p>
      </dsp:txBody>
      <dsp:txXfrm>
        <a:off x="0" y="680"/>
        <a:ext cx="4879728" cy="796639"/>
      </dsp:txXfrm>
    </dsp:sp>
    <dsp:sp modelId="{B00C0017-B6D4-6A44-9040-51AB5DA78588}">
      <dsp:nvSpPr>
        <dsp:cNvPr id="0" name=""/>
        <dsp:cNvSpPr/>
      </dsp:nvSpPr>
      <dsp:spPr>
        <a:xfrm>
          <a:off x="0" y="797320"/>
          <a:ext cx="4879728" cy="0"/>
        </a:xfrm>
        <a:prstGeom prst="line">
          <a:avLst/>
        </a:prstGeom>
        <a:gradFill rotWithShape="0">
          <a:gsLst>
            <a:gs pos="0">
              <a:schemeClr val="accent5">
                <a:hueOff val="2971092"/>
                <a:satOff val="-7884"/>
                <a:lumOff val="-42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2971092"/>
                <a:satOff val="-7884"/>
                <a:lumOff val="-42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2971092"/>
                <a:satOff val="-7884"/>
                <a:lumOff val="-42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2971092"/>
              <a:satOff val="-7884"/>
              <a:lumOff val="-425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AF07062-DC75-824F-8EA2-6EF3ABFC3BFD}">
      <dsp:nvSpPr>
        <dsp:cNvPr id="0" name=""/>
        <dsp:cNvSpPr/>
      </dsp:nvSpPr>
      <dsp:spPr>
        <a:xfrm>
          <a:off x="0" y="797320"/>
          <a:ext cx="4879728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/>
            <a:t>С падением доходов и ростом неопределенности с лагом в один-два квартала начинается сокращение капиталовложений! Но об этом статистике еще мало.</a:t>
          </a:r>
          <a:endParaRPr lang="en-US" sz="1600" kern="1200" dirty="0"/>
        </a:p>
      </dsp:txBody>
      <dsp:txXfrm>
        <a:off x="0" y="797320"/>
        <a:ext cx="4879728" cy="796639"/>
      </dsp:txXfrm>
    </dsp:sp>
    <dsp:sp modelId="{981F4F56-1D2F-D449-BB2C-E1B02F9C5076}">
      <dsp:nvSpPr>
        <dsp:cNvPr id="0" name=""/>
        <dsp:cNvSpPr/>
      </dsp:nvSpPr>
      <dsp:spPr>
        <a:xfrm>
          <a:off x="0" y="1593960"/>
          <a:ext cx="4879728" cy="0"/>
        </a:xfrm>
        <a:prstGeom prst="line">
          <a:avLst/>
        </a:prstGeom>
        <a:gradFill rotWithShape="0">
          <a:gsLst>
            <a:gs pos="0">
              <a:schemeClr val="accent5">
                <a:hueOff val="5942184"/>
                <a:satOff val="-15768"/>
                <a:lumOff val="-85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5942184"/>
                <a:satOff val="-15768"/>
                <a:lumOff val="-85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5942184"/>
                <a:satOff val="-15768"/>
                <a:lumOff val="-85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5942184"/>
              <a:satOff val="-15768"/>
              <a:lumOff val="-85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E4B1E6-5E22-004D-A294-A4D788374B01}">
      <dsp:nvSpPr>
        <dsp:cNvPr id="0" name=""/>
        <dsp:cNvSpPr/>
      </dsp:nvSpPr>
      <dsp:spPr>
        <a:xfrm>
          <a:off x="0" y="1593960"/>
          <a:ext cx="4879728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/>
            <a:t>Но мировая торговля – это зеркало сокращения спроса на: сырье, компоненты, машины и оборудование. </a:t>
          </a:r>
          <a:endParaRPr lang="en-US" sz="1600" kern="1200" dirty="0"/>
        </a:p>
      </dsp:txBody>
      <dsp:txXfrm>
        <a:off x="0" y="1593960"/>
        <a:ext cx="4879728" cy="796639"/>
      </dsp:txXfrm>
    </dsp:sp>
    <dsp:sp modelId="{AB7A0D33-7629-FB41-8980-9D5EFB47DF9B}">
      <dsp:nvSpPr>
        <dsp:cNvPr id="0" name=""/>
        <dsp:cNvSpPr/>
      </dsp:nvSpPr>
      <dsp:spPr>
        <a:xfrm>
          <a:off x="0" y="2390600"/>
          <a:ext cx="4879728" cy="0"/>
        </a:xfrm>
        <a:prstGeom prst="line">
          <a:avLst/>
        </a:prstGeom>
        <a:gradFill rotWithShape="0">
          <a:gsLst>
            <a:gs pos="0">
              <a:schemeClr val="accent5">
                <a:hueOff val="8913275"/>
                <a:satOff val="-23652"/>
                <a:lumOff val="-127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8913275"/>
                <a:satOff val="-23652"/>
                <a:lumOff val="-127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8913275"/>
                <a:satOff val="-23652"/>
                <a:lumOff val="-127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8913275"/>
              <a:satOff val="-23652"/>
              <a:lumOff val="-1275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52FDDD-9D46-7944-B6C3-5C3BF0045190}">
      <dsp:nvSpPr>
        <dsp:cNvPr id="0" name=""/>
        <dsp:cNvSpPr/>
      </dsp:nvSpPr>
      <dsp:spPr>
        <a:xfrm>
          <a:off x="0" y="2390600"/>
          <a:ext cx="4879728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/>
            <a:t>Падение сырьевых цен неизбежно – и это передает кризис на страны, которые сокращают импорт – и новый виток.</a:t>
          </a:r>
          <a:endParaRPr lang="en-US" sz="1600" kern="1200"/>
        </a:p>
      </dsp:txBody>
      <dsp:txXfrm>
        <a:off x="0" y="2390600"/>
        <a:ext cx="4879728" cy="796639"/>
      </dsp:txXfrm>
    </dsp:sp>
    <dsp:sp modelId="{C8830D8F-8607-074F-941F-B4A86FCC48EB}">
      <dsp:nvSpPr>
        <dsp:cNvPr id="0" name=""/>
        <dsp:cNvSpPr/>
      </dsp:nvSpPr>
      <dsp:spPr>
        <a:xfrm>
          <a:off x="0" y="3187239"/>
          <a:ext cx="4879728" cy="0"/>
        </a:xfrm>
        <a:prstGeom prst="line">
          <a:avLst/>
        </a:prstGeom>
        <a:gradFill rotWithShape="0">
          <a:gsLst>
            <a:gs pos="0">
              <a:schemeClr val="accent5">
                <a:hueOff val="11884367"/>
                <a:satOff val="-31536"/>
                <a:lumOff val="-170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1884367"/>
                <a:satOff val="-31536"/>
                <a:lumOff val="-170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1884367"/>
                <a:satOff val="-31536"/>
                <a:lumOff val="-170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11884367"/>
              <a:satOff val="-31536"/>
              <a:lumOff val="-170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56F278E-D235-1C41-8345-BA9CF83433D0}">
      <dsp:nvSpPr>
        <dsp:cNvPr id="0" name=""/>
        <dsp:cNvSpPr/>
      </dsp:nvSpPr>
      <dsp:spPr>
        <a:xfrm>
          <a:off x="0" y="3187239"/>
          <a:ext cx="4879728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/>
            <a:t>Транспорт и стоимость фрахта показывают сокращение реального движения!</a:t>
          </a:r>
          <a:endParaRPr lang="en-US" sz="1600" kern="1200" dirty="0"/>
        </a:p>
      </dsp:txBody>
      <dsp:txXfrm>
        <a:off x="0" y="3187239"/>
        <a:ext cx="4879728" cy="796639"/>
      </dsp:txXfrm>
    </dsp:sp>
    <dsp:sp modelId="{4D4917F3-E767-E54B-B86B-4A847FE47F3C}">
      <dsp:nvSpPr>
        <dsp:cNvPr id="0" name=""/>
        <dsp:cNvSpPr/>
      </dsp:nvSpPr>
      <dsp:spPr>
        <a:xfrm>
          <a:off x="0" y="3983879"/>
          <a:ext cx="4879728" cy="0"/>
        </a:xfrm>
        <a:prstGeom prst="line">
          <a:avLst/>
        </a:prstGeom>
        <a:gradFill rotWithShape="0">
          <a:gsLst>
            <a:gs pos="0">
              <a:schemeClr val="accent5">
                <a:hueOff val="14855457"/>
                <a:satOff val="-39420"/>
                <a:lumOff val="-212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4855457"/>
                <a:satOff val="-39420"/>
                <a:lumOff val="-212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4855457"/>
                <a:satOff val="-39420"/>
                <a:lumOff val="-212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14855457"/>
              <a:satOff val="-39420"/>
              <a:lumOff val="-2125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8A3E779-ADDE-CA47-AFA2-187E7EE17C1E}">
      <dsp:nvSpPr>
        <dsp:cNvPr id="0" name=""/>
        <dsp:cNvSpPr/>
      </dsp:nvSpPr>
      <dsp:spPr>
        <a:xfrm>
          <a:off x="0" y="3983879"/>
          <a:ext cx="4879728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/>
            <a:t>Сырьевые цены (помимо нефти) дают индикатор, кто стал нерентабельным (пора закрывать) – и неопределенность!!</a:t>
          </a:r>
          <a:endParaRPr lang="en-US" sz="1600" kern="1200"/>
        </a:p>
      </dsp:txBody>
      <dsp:txXfrm>
        <a:off x="0" y="3983879"/>
        <a:ext cx="4879728" cy="796639"/>
      </dsp:txXfrm>
    </dsp:sp>
    <dsp:sp modelId="{C11C5EA6-E341-E741-A715-37CC8935FE5A}">
      <dsp:nvSpPr>
        <dsp:cNvPr id="0" name=""/>
        <dsp:cNvSpPr/>
      </dsp:nvSpPr>
      <dsp:spPr>
        <a:xfrm>
          <a:off x="0" y="4780519"/>
          <a:ext cx="4879728" cy="0"/>
        </a:xfrm>
        <a:prstGeom prst="line">
          <a:avLst/>
        </a:prstGeom>
        <a:gradFill rotWithShape="0">
          <a:gsLst>
            <a:gs pos="0">
              <a:schemeClr val="accent5">
                <a:hueOff val="17826550"/>
                <a:satOff val="-47304"/>
                <a:lumOff val="-255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7826550"/>
                <a:satOff val="-47304"/>
                <a:lumOff val="-255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7826550"/>
                <a:satOff val="-47304"/>
                <a:lumOff val="-255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17826550"/>
              <a:satOff val="-47304"/>
              <a:lumOff val="-255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C4C391-BD50-4449-A145-CD58D9E32793}">
      <dsp:nvSpPr>
        <dsp:cNvPr id="0" name=""/>
        <dsp:cNvSpPr/>
      </dsp:nvSpPr>
      <dsp:spPr>
        <a:xfrm>
          <a:off x="0" y="4780519"/>
          <a:ext cx="4879728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/>
            <a:t>Потери производителей и экспортеров равны произведению сокращения физического объема на падение цены – отсюда кризисы в Бразилии  и др.</a:t>
          </a:r>
          <a:endParaRPr lang="en-US" sz="1600" kern="1200" dirty="0"/>
        </a:p>
      </dsp:txBody>
      <dsp:txXfrm>
        <a:off x="0" y="4780519"/>
        <a:ext cx="4879728" cy="796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6A75DA-6A80-45D5-9A02-C21954BE9740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54F6E13-6332-4F47-9487-5F2ED26120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132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CA20E1A-9F72-404C-9471-141BBA712064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ECCD088-C2B6-483B-8E99-C5F4754C8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774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5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CCD088-C2B6-483B-8E99-C5F4754C88C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1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C676C-8687-3A45-97A5-E39537663FE2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75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CCD088-C2B6-483B-8E99-C5F4754C88C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6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CCD088-C2B6-483B-8E99-C5F4754C88CD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30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CCD088-C2B6-483B-8E99-C5F4754C88CD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4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2969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894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907312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803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EBE7DD"/>
                </a:solidFill>
              </a:rPr>
              <a:pPr/>
              <a:t>5/27/2020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EBE7DD"/>
                </a:solidFill>
              </a:rPr>
              <a:pPr/>
              <a:t>‹#›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673917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49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596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915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561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29188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3031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29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6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982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242067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40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EBE7DD"/>
                </a:solidFill>
              </a:rPr>
              <a:pPr/>
              <a:t>5/27/2020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EBE7DD"/>
                </a:solidFill>
              </a:rPr>
              <a:pPr/>
              <a:t>‹#›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926618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619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250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897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672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860157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4525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9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42" y="3956303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725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53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64648" y="744493"/>
            <a:ext cx="8005588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189470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655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206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6297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278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EBE7DD"/>
                </a:solidFill>
              </a:rPr>
              <a:pPr/>
              <a:t>5/27/2020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EBE7DD"/>
                </a:solidFill>
              </a:rPr>
              <a:pPr/>
              <a:t>‹#›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276772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673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008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339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761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3127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717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42469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173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218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232273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424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EBE7DD"/>
                </a:solidFill>
              </a:rPr>
              <a:pPr/>
              <a:t>5/27/2020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EBE7DD"/>
                </a:solidFill>
              </a:rPr>
              <a:pPr/>
              <a:t>‹#›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810965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52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1846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411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34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72" y="1301384"/>
            <a:ext cx="7209728" cy="2852737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72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94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4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6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94797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96408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83361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519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8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1" y="2286002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4" y="2286002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209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864"/>
            <a:ext cx="333298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31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1" y="2340864"/>
            <a:ext cx="333298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1" y="3305231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69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58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356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7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7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094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71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36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4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7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7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7882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8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57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7431" y="624156"/>
            <a:ext cx="1174325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13" y="624156"/>
            <a:ext cx="613473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11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28662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83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EBE7DD"/>
                </a:solidFill>
              </a:rPr>
              <a:pPr/>
              <a:t>5/27/2020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EBE7DD"/>
                </a:solidFill>
              </a:rPr>
              <a:pPr/>
              <a:t>‹#›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81772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90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58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79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EBE7DD"/>
                </a:solidFill>
              </a:rPr>
              <a:pPr/>
              <a:t>5/27/2020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EBE7DD"/>
                </a:solidFill>
              </a:rPr>
              <a:pPr/>
              <a:t>‹#›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65001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98089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4624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66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79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22740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73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EBE7DD"/>
                </a:solidFill>
              </a:rPr>
              <a:pPr/>
              <a:t>5/27/2020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EBE7DD"/>
                </a:solidFill>
              </a:rPr>
              <a:pPr/>
              <a:t>‹#›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55281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45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21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5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40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00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4331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0422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21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726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6981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014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EBE7DD"/>
                </a:solidFill>
              </a:rPr>
              <a:pPr/>
              <a:t>5/27/2020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EBE7DD"/>
                </a:solidFill>
              </a:rPr>
              <a:pPr/>
              <a:t>‹#›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62319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45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5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67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01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61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851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1783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01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83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00608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43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EBE7DD"/>
                </a:solidFill>
              </a:rPr>
              <a:pPr/>
              <a:t>5/27/2020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EBE7DD"/>
                </a:solidFill>
              </a:rPr>
              <a:pPr/>
              <a:t>‹#›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959991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5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643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75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129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739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01453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2204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9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387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161321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685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EBE7DD"/>
                </a:solidFill>
              </a:rPr>
              <a:pPr/>
              <a:t>5/27/2020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EBE7DD"/>
                </a:solidFill>
              </a:rPr>
              <a:pPr/>
              <a:t>‹#›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52842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276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57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977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315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522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75110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12889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288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90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539332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2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23980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EBE7DD"/>
                </a:solidFill>
              </a:rPr>
              <a:pPr/>
              <a:t>5/27/2020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EBE7DD"/>
                </a:solidFill>
              </a:rPr>
              <a:pPr/>
              <a:t>‹#›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921340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082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76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671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278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27512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10523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226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775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165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498889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803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EBE7DD"/>
                </a:solidFill>
              </a:rPr>
              <a:pPr/>
              <a:t>5/27/2020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EBE7DD"/>
                </a:solidFill>
              </a:rPr>
              <a:pPr/>
              <a:t>‹#›</a:t>
            </a:fld>
            <a:endParaRPr lang="en-US" dirty="0">
              <a:solidFill>
                <a:srgbClr val="EBE7DD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696465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289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686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874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026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78375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13515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585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1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7DE6118-2437-4B30-8E3C-4D2BE6020583}" type="datetimeFigureOut">
              <a:rPr lang="en-US" smtClean="0">
                <a:solidFill>
                  <a:srgbClr val="1A2E40"/>
                </a:solidFill>
                <a:latin typeface="Franklin Gothic Book" panose="020B050302010202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5/27/2020</a:t>
            </a:fld>
            <a:endParaRPr lang="en-US" dirty="0">
              <a:solidFill>
                <a:srgbClr val="1A2E40"/>
              </a:solidFill>
              <a:latin typeface="Franklin Gothic Book" panose="020B05030201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A2E40"/>
              </a:solidFill>
              <a:latin typeface="Franklin Gothic Book" panose="020B05030201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9E57DC2-970A-4B3E-BB1C-7A09969E49DF}" type="slidenum">
              <a:rPr lang="en-US" smtClean="0">
                <a:solidFill>
                  <a:srgbClr val="1A2E40"/>
                </a:solidFill>
                <a:latin typeface="Franklin Gothic Book" panose="020B050302010202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A2E40"/>
              </a:solidFill>
              <a:latin typeface="Franklin Gothic Book" panose="020B0503020102020204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21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256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274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473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53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8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4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759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36" indent="-288036" algn="l" defTabSz="685800" rtl="0" eaLnBrk="1" latinLnBrk="0" hangingPunct="1">
        <a:lnSpc>
          <a:spcPct val="94000"/>
        </a:lnSpc>
        <a:spcBef>
          <a:spcPts val="750"/>
        </a:spcBef>
        <a:spcAft>
          <a:spcPts val="150"/>
        </a:spcAft>
        <a:buFont typeface="Franklin Gothic Book" panose="020B0503020102020204" pitchFamily="34" charset="0"/>
        <a:buChar char="■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5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0287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35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7145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0574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4003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05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861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385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427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095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7011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232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409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srgbClr val="1A2E40"/>
                </a:solidFill>
              </a:rPr>
              <a:pPr/>
              <a:t>5/27/2020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‹#›</a:t>
            </a:fld>
            <a:endParaRPr lang="en-US" dirty="0">
              <a:solidFill>
                <a:srgbClr val="1A2E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352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ec.hse.ru/" TargetMode="External"/><Relationship Id="rId2" Type="http://schemas.openxmlformats.org/officeDocument/2006/relationships/hyperlink" Target="https://wec.hse.ru/resse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channel/UCFQ6xQp3P4dOwbv3cqxzPG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ozy.com/click/19577541.679660/aHR0cHM6Ly9hcG5ld3MuY29tLzdkMWEwNTRmMTljZjFmMzNiNGVlMjJjMjQ0NjAzZWJl/5cf013f124c17c2609043dacB624be7d9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5ABA7F3F-D56F-4C06-84AC-03FC83B064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15374B5-D7C8-4AA9-BE65-DB7A0CA9B4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xmlns="" id="{C73A7452-ED0F-4903-A620-8D103E556C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xmlns="" id="{F6A3F6CE-D581-4C37-8822-4F4A68325E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5D3B693-B125-EC4F-A787-FC0EE1D4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1124745"/>
            <a:ext cx="7344816" cy="4028212"/>
          </a:xfrm>
        </p:spPr>
        <p:txBody>
          <a:bodyPr>
            <a:noAutofit/>
          </a:bodyPr>
          <a:lstStyle/>
          <a:p>
            <a:r>
              <a:rPr lang="ru-RU" sz="4000" dirty="0">
                <a:cs typeface="Arial Narrow" panose="020B0604020202020204" pitchFamily="34" charset="0"/>
              </a:rPr>
              <a:t>Цикл открытых научных семинаров по проблемам мировой экономики</a:t>
            </a:r>
            <a:br>
              <a:rPr lang="ru-RU" sz="4000" dirty="0">
                <a:cs typeface="Arial Narrow" panose="020B0604020202020204" pitchFamily="34" charset="0"/>
              </a:rPr>
            </a:br>
            <a:r>
              <a:rPr lang="ru-RU" sz="4000" dirty="0">
                <a:cs typeface="Arial Narrow" panose="020B0604020202020204" pitchFamily="34" charset="0"/>
              </a:rPr>
              <a:t/>
            </a:r>
            <a:br>
              <a:rPr lang="ru-RU" sz="4000" dirty="0">
                <a:cs typeface="Arial Narrow" panose="020B0604020202020204" pitchFamily="34" charset="0"/>
              </a:rPr>
            </a:br>
            <a:r>
              <a:rPr lang="ru-RU" sz="4000" dirty="0">
                <a:cs typeface="Arial Narrow" panose="020B0604020202020204" pitchFamily="34" charset="0"/>
              </a:rPr>
              <a:t>Ординарного профессора </a:t>
            </a:r>
            <a:br>
              <a:rPr lang="ru-RU" sz="4000" dirty="0">
                <a:cs typeface="Arial Narrow" panose="020B0604020202020204" pitchFamily="34" charset="0"/>
              </a:rPr>
            </a:br>
            <a:r>
              <a:rPr lang="ru-RU" sz="4000" dirty="0">
                <a:cs typeface="Arial Narrow" panose="020B0604020202020204" pitchFamily="34" charset="0"/>
              </a:rPr>
              <a:t>Леонида Григорьева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CCEDA53F-7FEA-E342-990F-B5B5FE830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6966" y="5354307"/>
            <a:ext cx="5123755" cy="1086237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ru-RU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ДЕПАРТАМЕНТ МИРОВОЙ ЭКОНОМИКИ НИУ ВШЭ</a:t>
            </a:r>
          </a:p>
        </p:txBody>
      </p:sp>
    </p:spTree>
    <p:extLst>
      <p:ext uri="{BB962C8B-B14F-4D97-AF65-F5344CB8AC3E}">
        <p14:creationId xmlns:p14="http://schemas.microsoft.com/office/powerpoint/2010/main" val="1703565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137A68B-1C01-4B21-8F62-9F127D1709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7BCBE98-69EA-40E7-B937-FCA553A58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AFA642D-6E88-EC40-86CF-B73D1893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44"/>
          <a:stretch/>
        </p:blipFill>
        <p:spPr>
          <a:xfrm>
            <a:off x="4136221" y="3885789"/>
            <a:ext cx="5007780" cy="2919694"/>
          </a:xfrm>
          <a:prstGeom prst="rect">
            <a:avLst/>
          </a:prstGeom>
        </p:spPr>
      </p:pic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xmlns="" id="{E20033EF-2F03-C449-B0E1-50767211C6F1}"/>
              </a:ext>
            </a:extLst>
          </p:cNvPr>
          <p:cNvSpPr txBox="1">
            <a:spLocks/>
          </p:cNvSpPr>
          <p:nvPr/>
        </p:nvSpPr>
        <p:spPr>
          <a:xfrm>
            <a:off x="484959" y="5027300"/>
            <a:ext cx="3007722" cy="1202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sz="2400" dirty="0">
                <a:solidFill>
                  <a:srgbClr val="1A2E40"/>
                </a:solidFill>
              </a:rPr>
              <a:t>Containers waiting to be offloaded at Chinese ports</a:t>
            </a:r>
            <a:endParaRPr lang="en-US" sz="2400" i="1" dirty="0">
              <a:solidFill>
                <a:srgbClr val="1A2E40"/>
              </a:solidFill>
            </a:endParaRPr>
          </a:p>
        </p:txBody>
      </p:sp>
      <p:pic>
        <p:nvPicPr>
          <p:cNvPr id="3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F77C7AE-78E5-9F4F-9E48-6C9DADA19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90" y="620688"/>
            <a:ext cx="5007781" cy="2859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9E7E91-5038-A942-A2A5-84F202832B14}"/>
              </a:ext>
            </a:extLst>
          </p:cNvPr>
          <p:cNvSpPr txBox="1"/>
          <p:nvPr/>
        </p:nvSpPr>
        <p:spPr>
          <a:xfrm>
            <a:off x="453038" y="1484784"/>
            <a:ext cx="28414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DAILY PROPERTY SALES IN 30 MAJOR CITIES IN CHINA (% OF 2019, UNITS, 7D AVE.)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CBF15D5-6BEF-2E41-95EA-69E0060E2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849013"/>
            <a:ext cx="7969072" cy="515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F9BE44-A84C-4F7A-A4CC-B4C4606C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60648"/>
            <a:ext cx="7200900" cy="1440160"/>
          </a:xfrm>
        </p:spPr>
        <p:txBody>
          <a:bodyPr>
            <a:noAutofit/>
          </a:bodyPr>
          <a:lstStyle/>
          <a:p>
            <a:r>
              <a:rPr lang="en-US" sz="2800"/>
              <a:t>Transport Security Administration checkpoint travel numbers for the United States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5AC0EA-3AB9-4ECF-A579-ED5C7AA8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40768"/>
            <a:ext cx="7920880" cy="4608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8D7947-47FD-4E1E-87C9-A94CCD377B6B}"/>
              </a:ext>
            </a:extLst>
          </p:cNvPr>
          <p:cNvSpPr txBox="1"/>
          <p:nvPr/>
        </p:nvSpPr>
        <p:spPr>
          <a:xfrm>
            <a:off x="536104" y="6425761"/>
            <a:ext cx="4611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prstClr val="black"/>
                </a:solidFill>
              </a:rPr>
              <a:t>Источник: </a:t>
            </a:r>
            <a:r>
              <a:rPr lang="en-US" sz="1400" i="1" dirty="0">
                <a:solidFill>
                  <a:prstClr val="black"/>
                </a:solidFill>
              </a:rPr>
              <a:t>IMF</a:t>
            </a:r>
            <a:r>
              <a:rPr lang="ru-RU" sz="1400" i="1" dirty="0">
                <a:solidFill>
                  <a:prstClr val="black"/>
                </a:solidFill>
              </a:rPr>
              <a:t>, </a:t>
            </a:r>
            <a:r>
              <a:rPr lang="en-US" sz="1400" i="1" dirty="0">
                <a:solidFill>
                  <a:prstClr val="black"/>
                </a:solidFill>
              </a:rPr>
              <a:t>Commodity Markets Outlook, 23 April 2020</a:t>
            </a:r>
            <a:endParaRPr lang="ru-RU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9484204-AAC3-4FE4-AA51-51757C84A7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" y="639704"/>
            <a:ext cx="2474684" cy="5577840"/>
          </a:xfrm>
        </p:spPr>
        <p:txBody>
          <a:bodyPr anchor="ctr">
            <a:normAutofit/>
          </a:bodyPr>
          <a:lstStyle/>
          <a:p>
            <a:pPr algn="ctr"/>
            <a:r>
              <a:rPr lang="ru-RU" sz="3100" dirty="0"/>
              <a:t>Триггеры разные, а цикл по расписанию: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xmlns="" id="{AFA8301D-D7C9-4691-8E99-1235FFEE7F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4591517"/>
              </p:ext>
            </p:extLst>
          </p:nvPr>
        </p:nvGraphicFramePr>
        <p:xfrm>
          <a:off x="3676104" y="639705"/>
          <a:ext cx="4879728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22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7200"/>
            <a:ext cx="8280920" cy="45720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Открытие мировой экономики: где мы 27 мая?     Еще около «0»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496944" cy="5764386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+mj-lt"/>
                <a:ea typeface="Calibri"/>
                <a:cs typeface="Times New Roman"/>
              </a:rPr>
              <a:t>Этап «0» –поверили, ЧТО ЗАРАЖЕНИЙ БОЛЬШЕ НЕТ и начали гулять и покупать, работать.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+mj-lt"/>
                <a:ea typeface="Calibri"/>
                <a:cs typeface="Times New Roman"/>
              </a:rPr>
              <a:t>Для перехода к нормализации экономики нужны будут: массовые открытия малых предприятий потребительского сектора внутри стран – </a:t>
            </a:r>
            <a:r>
              <a:rPr lang="ru-RU" sz="1600" b="1" i="1" dirty="0">
                <a:latin typeface="+mj-lt"/>
                <a:ea typeface="Calibri"/>
                <a:cs typeface="Times New Roman"/>
              </a:rPr>
              <a:t>первый этап</a:t>
            </a:r>
            <a:r>
              <a:rPr lang="ru-RU" sz="1600" dirty="0">
                <a:latin typeface="+mj-lt"/>
                <a:ea typeface="Calibri"/>
                <a:cs typeface="Times New Roman"/>
              </a:rPr>
              <a:t>. Не исключено, что уже здесь можно будет показать «чистые пятна» (территории и города) и начать движение в определенных пределах. ГУМ?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latin typeface="+mj-lt"/>
                <a:ea typeface="Calibri"/>
                <a:cs typeface="Times New Roman"/>
              </a:rPr>
              <a:t>Второй этап </a:t>
            </a:r>
            <a:r>
              <a:rPr lang="ru-RU" sz="1600" dirty="0">
                <a:latin typeface="+mj-lt"/>
                <a:ea typeface="Calibri"/>
                <a:cs typeface="Times New Roman"/>
              </a:rPr>
              <a:t>- частичное возобновление международного движения людей (с сертификатами и проверками); открытие внутреннего потребительского бизнеса, музеев, рекреация на «</a:t>
            </a:r>
            <a:r>
              <a:rPr lang="ru-RU" sz="1500" dirty="0">
                <a:latin typeface="+mj-lt"/>
                <a:ea typeface="Calibri"/>
                <a:cs typeface="Times New Roman"/>
              </a:rPr>
              <a:t>чистых</a:t>
            </a:r>
            <a:r>
              <a:rPr lang="ru-RU" sz="1600" dirty="0">
                <a:latin typeface="+mj-lt"/>
                <a:ea typeface="Calibri"/>
                <a:cs typeface="Times New Roman"/>
              </a:rPr>
              <a:t> национальных курортах». Лувр, Венеция, Барселона, Дрезден. Футбол при минимуме зрителей…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latin typeface="+mj-lt"/>
                <a:ea typeface="Calibri"/>
                <a:cs typeface="Times New Roman"/>
              </a:rPr>
              <a:t>Третий этап </a:t>
            </a:r>
            <a:r>
              <a:rPr lang="ru-RU" sz="1600" dirty="0">
                <a:latin typeface="+mj-lt"/>
                <a:ea typeface="Calibri"/>
                <a:cs typeface="Times New Roman"/>
              </a:rPr>
              <a:t>– снятие ограничений в сфере производства, торговли, открытие международного движения транспорта для деловых поездок. Критическим тестом станет открытие больших торговых центров и кинотеатров (с дистанцией между зрителями). Труднее будет открывать авиасообщение и международные перелеты на рекреацию*.  Полеты на «чистые острова» представителей 10-го дециля.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+mj-lt"/>
                <a:ea typeface="Calibri"/>
                <a:cs typeface="Times New Roman"/>
              </a:rPr>
              <a:t>Пока трудно себе представить горизонт открытия молодежных музыкальных, спортивных и иных наиболее массовых «</a:t>
            </a:r>
            <a:r>
              <a:rPr lang="ru-RU" sz="1600" dirty="0" err="1">
                <a:latin typeface="+mj-lt"/>
                <a:ea typeface="Calibri"/>
                <a:cs typeface="Times New Roman"/>
              </a:rPr>
              <a:t>хэппенингс</a:t>
            </a:r>
            <a:r>
              <a:rPr lang="ru-RU" sz="1600" dirty="0">
                <a:latin typeface="+mj-lt"/>
                <a:ea typeface="Calibri"/>
                <a:cs typeface="Times New Roman"/>
              </a:rPr>
              <a:t>» - это будет счастливый </a:t>
            </a:r>
            <a:r>
              <a:rPr lang="ru-RU" sz="1600" b="1" i="1" dirty="0">
                <a:latin typeface="+mj-lt"/>
                <a:ea typeface="Calibri"/>
                <a:cs typeface="Times New Roman"/>
              </a:rPr>
              <a:t>четвертый этап</a:t>
            </a:r>
            <a:r>
              <a:rPr lang="ru-RU" sz="1600" dirty="0">
                <a:latin typeface="+mj-lt"/>
                <a:ea typeface="Calibri"/>
                <a:cs typeface="Times New Roman"/>
              </a:rPr>
              <a:t>, хотя и он будет не  последний с точки зрения нормализации экономической активности.  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+mj-lt"/>
                <a:ea typeface="Calibri"/>
                <a:cs typeface="Times New Roman"/>
              </a:rPr>
              <a:t>*Возможность этого будет зависеть от создание надежной, быстрой и дешевой диагностики заболевания, пригодной для безопасного авиасообщения. Опасность – в конкуренции нескольких национальных (и международных) тестов – как валюты – что принимать в аэропорту прилета?</a:t>
            </a:r>
          </a:p>
          <a:p>
            <a:endParaRPr lang="ru-RU" sz="1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F4FB761-BEB5-1F44-9AB2-79840787D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91B0E"/>
                </a:solidFill>
              </a:rPr>
              <a:pPr/>
              <a:t>14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карт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463E59A-FC64-B848-B1BF-04B1266CB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06" y="480515"/>
            <a:ext cx="7035586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карт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4A042-AE95-1E43-BEAA-5BE09164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07" y="480515"/>
            <a:ext cx="8099385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3A3D0CF5-C0A0-4195-804D-B82489B1D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881187"/>
            <a:ext cx="3968749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Изображение выглядит как текст, карт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4A042-AE95-1E43-BEAA-5BE091644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49" y="1985367"/>
            <a:ext cx="3968750" cy="28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E9546F-A2F2-0947-9FBC-294AB8D96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605934"/>
            <a:ext cx="8420099" cy="564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741269B-9FE6-1248-B9B8-EA0492F3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214" y="480515"/>
            <a:ext cx="5111570" cy="5892302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F013AA5-4579-1241-A867-93284A4C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552" y="6330118"/>
            <a:ext cx="1197219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z="1200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5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C684F7E-85C5-4EB9-BF89-2D971BD556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D:\!!!+Current\Len+\!!=ПортретыЛГ\34134728_1673579606095165_4656662692612800512_o.jpg">
            <a:extLst>
              <a:ext uri="{FF2B5EF4-FFF2-40B4-BE49-F238E27FC236}">
                <a16:creationId xmlns:a16="http://schemas.microsoft.com/office/drawing/2014/main" xmlns="" id="{373F0E34-711F-BB43-A28F-26C8946EE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1" r="30246" b="-1"/>
          <a:stretch/>
        </p:blipFill>
        <p:spPr bwMode="auto">
          <a:xfrm>
            <a:off x="20" y="10"/>
            <a:ext cx="372466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22F9FAD5-CBB6-464B-B296-A5D9A24A5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 flipV="1">
            <a:off x="4059255" y="744469"/>
            <a:ext cx="2456751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894B9D0-CA1E-9745-A673-68A05AE7E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3503" y="1480930"/>
            <a:ext cx="4205931" cy="3254321"/>
          </a:xfrm>
        </p:spPr>
        <p:txBody>
          <a:bodyPr>
            <a:normAutofit/>
          </a:bodyPr>
          <a:lstStyle/>
          <a:p>
            <a:pPr algn="l"/>
            <a:r>
              <a:rPr lang="ru-RU" sz="4300" b="1"/>
              <a:t>Открытый семинар 7</a:t>
            </a:r>
            <a:r>
              <a:rPr lang="en-US" sz="4300" b="1"/>
              <a:t/>
            </a:r>
            <a:br>
              <a:rPr lang="en-US" sz="4300" b="1"/>
            </a:br>
            <a:r>
              <a:rPr lang="ru-RU" sz="4300" b="1"/>
              <a:t>Следующие жертвы</a:t>
            </a:r>
            <a:br>
              <a:rPr lang="ru-RU" sz="4300" b="1"/>
            </a:br>
            <a:r>
              <a:rPr lang="ru-RU" sz="4300" b="1"/>
              <a:t>рецессии: </a:t>
            </a:r>
            <a:endParaRPr lang="ru-RU" sz="4300" dirty="0"/>
          </a:p>
        </p:txBody>
      </p:sp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xmlns="" id="{89774D84-2E01-7549-BDA1-7AF3BF1DB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3507" y="4805228"/>
            <a:ext cx="4205930" cy="108623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ru-RU" i="1" dirty="0">
                <a:solidFill>
                  <a:schemeClr val="accent1"/>
                </a:solidFill>
              </a:rPr>
              <a:t>Торговля, цены на сырье, транспорт – и (глобализация – о ней потом) …</a:t>
            </a:r>
          </a:p>
        </p:txBody>
      </p:sp>
    </p:spTree>
    <p:extLst>
      <p:ext uri="{BB962C8B-B14F-4D97-AF65-F5344CB8AC3E}">
        <p14:creationId xmlns:p14="http://schemas.microsoft.com/office/powerpoint/2010/main" val="2679710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E8A3474-A3A2-4200-9E98-3433E3D193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5A698B-F644-41A9-BD67-6316EDB7A9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A916D8B-8E5E-442C-93D2-F10B324962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E444B8DA-C76F-4B2F-AFC5-378726411B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7E2B20CB-FF0A-40D4-9C62-172DA9BB98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5E7CCC3-B903-495C-835D-87A78FB05A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0346" y="968188"/>
            <a:ext cx="3786567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E7152E1-D462-C443-B175-7247FAEBB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45" y="2139146"/>
            <a:ext cx="3303968" cy="25523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84170D1-B32B-4D7D-AA30-9D84747A0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98452" y="981884"/>
            <a:ext cx="3786567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F9C659B-AB74-E646-BDB0-095E835A3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752" y="1837660"/>
            <a:ext cx="3303966" cy="315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xmlns="" id="{9E8A3474-A3A2-4200-9E98-3433E3D193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xmlns="" id="{3A3D0CF5-C0A0-4195-804D-B82489B1D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BFD4FA5-703A-1C44-8E04-6CBB107B2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69430"/>
            <a:ext cx="3968749" cy="391913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D479143-C981-FF40-87CD-E8CC7D96E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49" y="1524000"/>
            <a:ext cx="3968750" cy="380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1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DD37FF9-146E-A247-B562-C60516F2A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829092"/>
            <a:ext cx="7969072" cy="51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5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71472EE-05AC-4941-8DA8-B24FC8EB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849013"/>
            <a:ext cx="7969072" cy="515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94954"/>
          </a:xfrm>
        </p:spPr>
        <p:txBody>
          <a:bodyPr>
            <a:normAutofit/>
          </a:bodyPr>
          <a:lstStyle/>
          <a:p>
            <a:r>
              <a:rPr lang="en-US" sz="2800" dirty="0"/>
              <a:t>Traffic Congestion (Peak vs Off-peak Journey Times, % Deviation from 2019, 7-day Average)</a:t>
            </a:r>
            <a:endParaRPr lang="ru-RU" sz="2800" dirty="0"/>
          </a:p>
        </p:txBody>
      </p:sp>
      <p:pic>
        <p:nvPicPr>
          <p:cNvPr id="4" name="Объект 3" descr="Imag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75" y="1619252"/>
            <a:ext cx="7093921" cy="4886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05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Торговля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1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8023946-EB64-5B47-AAE8-5D734AC72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1187699"/>
            <a:ext cx="7969072" cy="448260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BE88517-6AB1-F04B-A51E-297F7685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6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02" y="332655"/>
            <a:ext cx="8063251" cy="310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38" y="3645024"/>
            <a:ext cx="8083715" cy="296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82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4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E415E99-DAE0-174C-BE6C-AA1BA7EC3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27" y="800100"/>
            <a:ext cx="6131546" cy="525780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FD7465D-DE0A-2341-A990-1BAED59C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3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Объект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A998CAE-7DDF-1F47-8431-5D9CF183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911162"/>
            <a:ext cx="8420099" cy="503100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7C3BBB8-ECEE-6047-A72C-754DC83F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552" y="6330118"/>
            <a:ext cx="1197219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z="1200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DDFC7E1-65A3-3F4A-B2DF-0E5B4A25DB3D}"/>
              </a:ext>
            </a:extLst>
          </p:cNvPr>
          <p:cNvSpPr txBox="1"/>
          <p:nvPr/>
        </p:nvSpPr>
        <p:spPr>
          <a:xfrm>
            <a:off x="358571" y="6365400"/>
            <a:ext cx="202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Bloomberg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1" y="252214"/>
            <a:ext cx="7643948" cy="6858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Предыдущие серии Открытого семинара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6774" y="938014"/>
            <a:ext cx="7991475" cy="320704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ru-RU" sz="2400" dirty="0"/>
              <a:t>«Падение в Мировую Рецессию»                                                          - 15.04.2020 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«Китай – реальная картина»                                                                 - 22.04.2020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«Социальное неравенство и сокращение потребления»                   - 29.04.2020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«Меры против рецессии: спрос или предложение?»                            - 6.05.2020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«Тяжелая весна 2020 года: Германия, Испания, Италия, Франция» – 13.05.2020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«БРИКС+ = реальная картина»                                       20.05.2020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«Следующие жертвы рецессии: торговля, сырьевые цены, транспорт» – 27.05.2020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9E57DC2-970A-4B3E-BB1C-7A09969E49DF}" type="slidenum">
              <a:rPr lang="en-US">
                <a:solidFill>
                  <a:srgbClr val="191B0E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>
              <a:solidFill>
                <a:srgbClr val="191B0E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AA1999-A4FD-4D7B-838F-CC4F254A52B1}"/>
              </a:ext>
            </a:extLst>
          </p:cNvPr>
          <p:cNvSpPr txBox="1"/>
          <p:nvPr/>
        </p:nvSpPr>
        <p:spPr>
          <a:xfrm>
            <a:off x="639360" y="4145062"/>
            <a:ext cx="84463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Franklin Gothic Book" panose="020B0503020102020204"/>
                <a:cs typeface="+mn-cs"/>
              </a:rPr>
              <a:t>Ссылки на видеозаписи и презентации прошедших лекций регулярно обновляются на странице проекта на сайте ДМЭ: </a:t>
            </a:r>
            <a:r>
              <a:rPr lang="pt-BR" b="1" dirty="0">
                <a:solidFill>
                  <a:prstClr val="black"/>
                </a:solidFill>
                <a:latin typeface="Franklin Gothic Book" panose="020B0503020102020204"/>
                <a:cs typeface="+mn-cs"/>
                <a:hlinkClick r:id="rId2"/>
              </a:rPr>
              <a:t>https://wec.hse.ru/ressem</a:t>
            </a:r>
            <a:r>
              <a:rPr lang="ru-RU" b="1" dirty="0">
                <a:solidFill>
                  <a:prstClr val="black"/>
                </a:solidFill>
                <a:latin typeface="Franklin Gothic Book" panose="020B0503020102020204"/>
                <a:cs typeface="+mn-cs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Franklin Gothic Book" panose="020B0503020102020204"/>
                <a:cs typeface="+mn-cs"/>
              </a:rPr>
              <a:t>Анонсы ближайших лекций проекта и других мероприятий ДМЭ: </a:t>
            </a:r>
            <a:r>
              <a:rPr lang="pt-BR" b="1" dirty="0">
                <a:solidFill>
                  <a:prstClr val="black"/>
                </a:solidFill>
                <a:latin typeface="Franklin Gothic Book" panose="020B0503020102020204"/>
                <a:cs typeface="+mn-cs"/>
                <a:hlinkClick r:id="rId3"/>
              </a:rPr>
              <a:t>https://wec.hse.ru</a:t>
            </a:r>
            <a:endParaRPr lang="ru-RU" b="1" dirty="0">
              <a:solidFill>
                <a:prstClr val="black"/>
              </a:solidFill>
              <a:latin typeface="Franklin Gothic Book" panose="020B0503020102020204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Franklin Gothic Book" panose="020B0503020102020204"/>
                <a:cs typeface="+mn-cs"/>
              </a:rPr>
              <a:t>Записи лекций проекта и других мероприятий ДМЭ на </a:t>
            </a:r>
            <a:r>
              <a:rPr lang="en-US" b="1" dirty="0">
                <a:solidFill>
                  <a:prstClr val="black"/>
                </a:solidFill>
                <a:latin typeface="Franklin Gothic Book" panose="020B0503020102020204"/>
                <a:cs typeface="+mn-cs"/>
              </a:rPr>
              <a:t>YouTube-</a:t>
            </a:r>
            <a:r>
              <a:rPr lang="ru-RU" b="1" dirty="0">
                <a:solidFill>
                  <a:prstClr val="black"/>
                </a:solidFill>
                <a:latin typeface="Franklin Gothic Book" panose="020B0503020102020204"/>
                <a:cs typeface="+mn-cs"/>
              </a:rPr>
              <a:t>канале ДМЭ: </a:t>
            </a:r>
            <a:r>
              <a:rPr lang="pt-BR" b="1" dirty="0">
                <a:solidFill>
                  <a:prstClr val="black"/>
                </a:solidFill>
                <a:latin typeface="Franklin Gothic Book" panose="020B0503020102020204"/>
                <a:cs typeface="+mn-cs"/>
                <a:hlinkClick r:id="rId4"/>
              </a:rPr>
              <a:t>https://www.youtube.com/channel/UCFQ6xQp3P4dOwbv3cqxzPGg</a:t>
            </a:r>
            <a:r>
              <a:rPr lang="ru-RU" b="1" dirty="0">
                <a:solidFill>
                  <a:prstClr val="black"/>
                </a:solidFill>
                <a:latin typeface="Franklin Gothic Book" panose="020B0503020102020204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783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Объект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FCD8345-AD96-794F-8874-AEFF14E43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247965"/>
            <a:ext cx="8420099" cy="435740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63E0835-6E5E-0F4B-94A3-A6E28504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552" y="6330118"/>
            <a:ext cx="1197219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z="1200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FA07FB-1E14-C544-B162-4B390F1D87F7}"/>
              </a:ext>
            </a:extLst>
          </p:cNvPr>
          <p:cNvSpPr txBox="1"/>
          <p:nvPr/>
        </p:nvSpPr>
        <p:spPr>
          <a:xfrm>
            <a:off x="358571" y="6365400"/>
            <a:ext cx="202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Bloomberg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0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511BEBC-A158-DB48-A59C-895454F9A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839052"/>
            <a:ext cx="7969072" cy="517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FBAFC5C-DF94-EB40-B697-126453FDB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6" y="800100"/>
            <a:ext cx="7966367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CB2C2C4-3BFC-2149-AC72-D1E7B34AE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878897"/>
            <a:ext cx="7969072" cy="510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5ABA7F3F-D56F-4C06-84AC-03FC83B064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15374B5-D7C8-4AA9-BE65-DB7A0CA9B4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C73A7452-ED0F-4903-A620-8D103E556C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F6A3F6CE-D581-4C37-8822-4F4A68325E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1" cy="2098226"/>
          </a:xfrm>
        </p:spPr>
        <p:txBody>
          <a:bodyPr>
            <a:normAutofit/>
          </a:bodyPr>
          <a:lstStyle/>
          <a:p>
            <a:r>
              <a:rPr lang="ru-RU" dirty="0"/>
              <a:t>Транспорт</a:t>
            </a:r>
          </a:p>
        </p:txBody>
      </p:sp>
    </p:spTree>
    <p:extLst>
      <p:ext uri="{BB962C8B-B14F-4D97-AF65-F5344CB8AC3E}">
        <p14:creationId xmlns:p14="http://schemas.microsoft.com/office/powerpoint/2010/main" val="2939569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4624"/>
            <a:ext cx="9649736" cy="726976"/>
          </a:xfrm>
        </p:spPr>
        <p:txBody>
          <a:bodyPr>
            <a:noAutofit/>
          </a:bodyPr>
          <a:lstStyle/>
          <a:p>
            <a:r>
              <a:rPr lang="de-DE" sz="3600" dirty="0"/>
              <a:t>Baltic Exchange Dry Index, 21</a:t>
            </a:r>
            <a:r>
              <a:rPr lang="ru-RU" sz="3600" dirty="0"/>
              <a:t> мая =498</a:t>
            </a:r>
            <a:r>
              <a:rPr lang="de-DE" sz="3600" dirty="0"/>
              <a:t/>
            </a:r>
            <a:br>
              <a:rPr lang="de-DE" sz="3600" dirty="0"/>
            </a:b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6" y="908720"/>
            <a:ext cx="851240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9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Объект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E29C4CE-7578-114F-B790-7B9AEAAAE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584883"/>
            <a:ext cx="8420099" cy="568356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FB5383-96FA-164C-BB37-74FFE42F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552" y="6330118"/>
            <a:ext cx="1197219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z="1200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084E8F-DE5D-8B43-B4A1-5BCA0F56E44F}"/>
              </a:ext>
            </a:extLst>
          </p:cNvPr>
          <p:cNvSpPr txBox="1"/>
          <p:nvPr/>
        </p:nvSpPr>
        <p:spPr>
          <a:xfrm>
            <a:off x="358571" y="6365400"/>
            <a:ext cx="202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Bloomberg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6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6569777-E3C0-FF4D-B375-DF6AC2B4C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184814"/>
            <a:ext cx="8420099" cy="448370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D229AB2-88AA-5D4A-8D9E-C3205F43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552" y="6330118"/>
            <a:ext cx="1197219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z="1200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197903-196C-0547-8CCA-6B11723353B0}"/>
              </a:ext>
            </a:extLst>
          </p:cNvPr>
          <p:cNvSpPr txBox="1"/>
          <p:nvPr/>
        </p:nvSpPr>
        <p:spPr>
          <a:xfrm>
            <a:off x="5076056" y="2564904"/>
            <a:ext cx="309634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  <a:latin typeface="+mj-lt"/>
              </a:rPr>
              <a:t>China PMI: New Export Orders</a:t>
            </a:r>
            <a:endParaRPr lang="en-US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-3.76 (Z-score)</a:t>
            </a:r>
            <a:endParaRPr lang="en-US" b="1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  <a:latin typeface="+mj-lt"/>
              </a:rPr>
              <a:t>Value 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33.5</a:t>
            </a:r>
            <a:endParaRPr lang="en-US" b="1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  <a:latin typeface="+mj-lt"/>
              </a:rPr>
              <a:t>Average 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51.2</a:t>
            </a:r>
            <a:endParaRPr lang="ru-RU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7B4810C-1B2E-324C-9ABE-85985C9481B7}"/>
              </a:ext>
            </a:extLst>
          </p:cNvPr>
          <p:cNvSpPr txBox="1"/>
          <p:nvPr/>
        </p:nvSpPr>
        <p:spPr>
          <a:xfrm>
            <a:off x="5076056" y="3956204"/>
            <a:ext cx="309634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  <a:latin typeface="+mj-lt"/>
              </a:rPr>
              <a:t>U.S. ISM: Business Export Orders</a:t>
            </a:r>
            <a:endParaRPr lang="en-US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-4.08 (Z-score)</a:t>
            </a:r>
            <a:endParaRPr lang="en-US" b="1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  <a:latin typeface="+mj-lt"/>
              </a:rPr>
              <a:t>Value 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35.3</a:t>
            </a:r>
            <a:endParaRPr lang="en-US" b="1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  <a:latin typeface="+mj-lt"/>
              </a:rPr>
              <a:t>Average 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54.1</a:t>
            </a:r>
            <a:endParaRPr lang="ru-RU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4F03037-5EB6-B14A-833F-E55CBB1A104C}"/>
              </a:ext>
            </a:extLst>
          </p:cNvPr>
          <p:cNvSpPr txBox="1"/>
          <p:nvPr/>
        </p:nvSpPr>
        <p:spPr>
          <a:xfrm>
            <a:off x="358571" y="6365400"/>
            <a:ext cx="202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Bloomberg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80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5ABA7F3F-D56F-4C06-84AC-03FC83B064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15374B5-D7C8-4AA9-BE65-DB7A0CA9B4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C73A7452-ED0F-4903-A620-8D103E556C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F6A3F6CE-D581-4C37-8822-4F4A68325E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1" cy="2098226"/>
          </a:xfrm>
        </p:spPr>
        <p:txBody>
          <a:bodyPr>
            <a:normAutofit/>
          </a:bodyPr>
          <a:lstStyle/>
          <a:p>
            <a:r>
              <a:rPr lang="ru-RU" dirty="0"/>
              <a:t>Сырьевой цикл</a:t>
            </a:r>
          </a:p>
        </p:txBody>
      </p:sp>
    </p:spTree>
    <p:extLst>
      <p:ext uri="{BB962C8B-B14F-4D97-AF65-F5344CB8AC3E}">
        <p14:creationId xmlns:p14="http://schemas.microsoft.com/office/powerpoint/2010/main" val="4173909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07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10A28A2-CEA9-4646-8A49-BCA7CFA3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4" y="800100"/>
            <a:ext cx="7379371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84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74AD1CD-F436-1549-B41C-BD32F772D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1287313"/>
            <a:ext cx="7969072" cy="428337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409" y="800100"/>
            <a:ext cx="756518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0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6226" y="800100"/>
            <a:ext cx="6131547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5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464" y="878897"/>
            <a:ext cx="7969072" cy="51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85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66" y="800100"/>
            <a:ext cx="7847467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7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5ABA7F3F-D56F-4C06-84AC-03FC83B064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15374B5-D7C8-4AA9-BE65-DB7A0CA9B4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C73A7452-ED0F-4903-A620-8D103E556C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F6A3F6CE-D581-4C37-8822-4F4A68325E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1" cy="2098226"/>
          </a:xfrm>
        </p:spPr>
        <p:txBody>
          <a:bodyPr>
            <a:normAutofit/>
          </a:bodyPr>
          <a:lstStyle/>
          <a:p>
            <a:r>
              <a:rPr lang="ru-RU" dirty="0"/>
              <a:t>Цены и прочее</a:t>
            </a:r>
          </a:p>
        </p:txBody>
      </p:sp>
    </p:spTree>
    <p:extLst>
      <p:ext uri="{BB962C8B-B14F-4D97-AF65-F5344CB8AC3E}">
        <p14:creationId xmlns:p14="http://schemas.microsoft.com/office/powerpoint/2010/main" val="3258413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08912" cy="1485900"/>
          </a:xfrm>
        </p:spPr>
        <p:txBody>
          <a:bodyPr>
            <a:noAutofit/>
          </a:bodyPr>
          <a:lstStyle/>
          <a:p>
            <a:r>
              <a:rPr lang="ru-RU" sz="2800" dirty="0"/>
              <a:t>Экспорт топлива и продукции горнодобывающей промышленности, (млн. долл. США), весь мир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1749854"/>
              </p:ext>
            </p:extLst>
          </p:nvPr>
        </p:nvGraphicFramePr>
        <p:xfrm>
          <a:off x="683568" y="1772816"/>
          <a:ext cx="835292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44216" y="645683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Ресурс: ВТО</a:t>
            </a:r>
          </a:p>
        </p:txBody>
      </p:sp>
    </p:spTree>
    <p:extLst>
      <p:ext uri="{BB962C8B-B14F-4D97-AF65-F5344CB8AC3E}">
        <p14:creationId xmlns:p14="http://schemas.microsoft.com/office/powerpoint/2010/main" val="27333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80920" cy="1485900"/>
          </a:xfrm>
        </p:spPr>
        <p:txBody>
          <a:bodyPr>
            <a:normAutofit/>
          </a:bodyPr>
          <a:lstStyle/>
          <a:p>
            <a:r>
              <a:rPr lang="ru-RU" sz="3600" dirty="0"/>
              <a:t>Экспорт энергоресурсов в мире, млрд. долл. США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316136"/>
              </p:ext>
            </p:extLst>
          </p:nvPr>
        </p:nvGraphicFramePr>
        <p:xfrm>
          <a:off x="683568" y="1412776"/>
          <a:ext cx="820891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5616" y="644413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Ресурс: </a:t>
            </a:r>
            <a:r>
              <a:rPr lang="en-US" dirty="0" err="1"/>
              <a:t>TradeMap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3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200900" cy="582960"/>
          </a:xfrm>
        </p:spPr>
        <p:txBody>
          <a:bodyPr>
            <a:normAutofit fontScale="90000"/>
          </a:bodyPr>
          <a:lstStyle/>
          <a:p>
            <a:r>
              <a:rPr lang="ru-RU" dirty="0"/>
              <a:t>Экспорт энергоресурсов, млрд. долл. США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6680" y="6237312"/>
            <a:ext cx="251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Ресурс: </a:t>
            </a:r>
            <a:r>
              <a:rPr lang="en-US" dirty="0">
                <a:solidFill>
                  <a:prstClr val="black"/>
                </a:solidFill>
              </a:rPr>
              <a:t>Trade map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550072"/>
              </p:ext>
            </p:extLst>
          </p:nvPr>
        </p:nvGraphicFramePr>
        <p:xfrm>
          <a:off x="611560" y="1556792"/>
          <a:ext cx="849694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01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8C9AF4-322E-4E70-86DF-75D8AC89C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8640960" cy="936104"/>
          </a:xfrm>
        </p:spPr>
        <p:txBody>
          <a:bodyPr>
            <a:noAutofit/>
          </a:bodyPr>
          <a:lstStyle/>
          <a:p>
            <a:r>
              <a:rPr lang="ru-RU" sz="3200" b="1" dirty="0"/>
              <a:t>Индекс цен на биржевые товары, 2016 = 100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EF43D452-4D2C-478E-AAD8-3F7A93EEDB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5063118"/>
              </p:ext>
            </p:extLst>
          </p:nvPr>
        </p:nvGraphicFramePr>
        <p:xfrm>
          <a:off x="758636" y="584683"/>
          <a:ext cx="7917820" cy="5876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0C3C2E-1ACC-420C-9B4D-0673FE44E8D0}"/>
              </a:ext>
            </a:extLst>
          </p:cNvPr>
          <p:cNvSpPr txBox="1"/>
          <p:nvPr/>
        </p:nvSpPr>
        <p:spPr>
          <a:xfrm>
            <a:off x="783788" y="6461395"/>
            <a:ext cx="390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Источник: </a:t>
            </a:r>
            <a:r>
              <a:rPr lang="en-US" sz="1400" i="1" dirty="0"/>
              <a:t>IMF, Primary Commodity Price System</a:t>
            </a:r>
            <a:r>
              <a:rPr lang="ru-RU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16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145EC6-36B3-44CC-AB95-A235E565A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" t="1" b="53225"/>
          <a:stretch/>
        </p:blipFill>
        <p:spPr>
          <a:xfrm>
            <a:off x="536104" y="568931"/>
            <a:ext cx="6840760" cy="2950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8969D1-6B45-4ECF-A7D7-87AD3B35915D}"/>
              </a:ext>
            </a:extLst>
          </p:cNvPr>
          <p:cNvSpPr txBox="1"/>
          <p:nvPr/>
        </p:nvSpPr>
        <p:spPr>
          <a:xfrm>
            <a:off x="536104" y="6425761"/>
            <a:ext cx="4611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Источник: </a:t>
            </a:r>
            <a:r>
              <a:rPr lang="en-US" sz="1400" i="1" dirty="0"/>
              <a:t>IMF</a:t>
            </a:r>
            <a:r>
              <a:rPr lang="ru-RU" sz="1400" i="1" dirty="0"/>
              <a:t>, </a:t>
            </a:r>
            <a:r>
              <a:rPr lang="en-US" sz="1400" i="1" dirty="0"/>
              <a:t>Commodity Markets Outlook, 23 April 2020</a:t>
            </a:r>
            <a:endParaRPr lang="ru-RU" sz="1400" i="1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E51CA2E1-1715-4C28-85FC-FF161E22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04" y="0"/>
            <a:ext cx="8115300" cy="620688"/>
          </a:xfrm>
        </p:spPr>
        <p:txBody>
          <a:bodyPr>
            <a:normAutofit/>
          </a:bodyPr>
          <a:lstStyle/>
          <a:p>
            <a:r>
              <a:rPr lang="ru-RU" sz="3600" b="1" dirty="0"/>
              <a:t>Сравнение с другими кризисами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C2C24F4-83AB-478C-8243-1A03E6F3E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3" t="54143" r="976" b="683"/>
          <a:stretch/>
        </p:blipFill>
        <p:spPr>
          <a:xfrm>
            <a:off x="536104" y="3527370"/>
            <a:ext cx="6840760" cy="2808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88D8F9-0779-46C0-B560-04220182B162}"/>
              </a:ext>
            </a:extLst>
          </p:cNvPr>
          <p:cNvSpPr txBox="1"/>
          <p:nvPr/>
        </p:nvSpPr>
        <p:spPr>
          <a:xfrm>
            <a:off x="7308304" y="2044005"/>
            <a:ext cx="1907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 = 100</a:t>
            </a:r>
            <a:r>
              <a:rPr lang="ru-RU" sz="1600" dirty="0"/>
              <a:t>, дата начала</a:t>
            </a:r>
            <a:r>
              <a:rPr lang="en-US" sz="1600" dirty="0"/>
              <a:t> </a:t>
            </a:r>
          </a:p>
          <a:p>
            <a:r>
              <a:rPr lang="en-US" sz="1600" dirty="0"/>
              <a:t>Sept 11 – 10.09.2001</a:t>
            </a:r>
          </a:p>
          <a:p>
            <a:r>
              <a:rPr lang="en-US" sz="1600" dirty="0"/>
              <a:t>C-19 –</a:t>
            </a:r>
            <a:r>
              <a:rPr lang="ru-RU" sz="1600" dirty="0"/>
              <a:t> 20.01.2020</a:t>
            </a:r>
          </a:p>
          <a:p>
            <a:endParaRPr lang="ru-RU" sz="1600" dirty="0"/>
          </a:p>
          <a:p>
            <a:r>
              <a:rPr lang="ru-RU" sz="1600" dirty="0"/>
              <a:t>Серый фон – рецессии 1974, 1981, 1990, 2008</a:t>
            </a:r>
            <a:r>
              <a:rPr lang="en-US" sz="1600" dirty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7433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F1B1756-76EA-804C-A35C-091FF0F2E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132190"/>
            <a:ext cx="8420099" cy="458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C38811F-7D95-4B70-B7B4-51CE16F53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256" y="146247"/>
            <a:ext cx="7080858" cy="6390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AA09FE-6CDE-4033-A29B-E20DAE27B7C0}"/>
              </a:ext>
            </a:extLst>
          </p:cNvPr>
          <p:cNvSpPr txBox="1"/>
          <p:nvPr/>
        </p:nvSpPr>
        <p:spPr>
          <a:xfrm>
            <a:off x="274320" y="6541239"/>
            <a:ext cx="4611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Источник: </a:t>
            </a:r>
            <a:r>
              <a:rPr lang="en-US" sz="1400" i="1" dirty="0"/>
              <a:t>IMF</a:t>
            </a:r>
            <a:r>
              <a:rPr lang="ru-RU" sz="1400" i="1" dirty="0"/>
              <a:t>, </a:t>
            </a:r>
            <a:r>
              <a:rPr lang="en-US" sz="1400" i="1" dirty="0"/>
              <a:t>Commodity Markets Outlook, 23 April 2020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28437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F580A41-7B18-4D78-B3B0-A9AB99070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079" y="480515"/>
            <a:ext cx="6153841" cy="58923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7B5752-F89C-1F4B-90FF-7B56A596A5FE}"/>
              </a:ext>
            </a:extLst>
          </p:cNvPr>
          <p:cNvSpPr txBox="1"/>
          <p:nvPr/>
        </p:nvSpPr>
        <p:spPr>
          <a:xfrm>
            <a:off x="274320" y="6541239"/>
            <a:ext cx="4611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Источник: </a:t>
            </a:r>
            <a:r>
              <a:rPr lang="en-US" sz="1400" i="1" dirty="0"/>
              <a:t>IMF</a:t>
            </a:r>
            <a:r>
              <a:rPr lang="ru-RU" sz="1400" i="1" dirty="0"/>
              <a:t>, </a:t>
            </a:r>
            <a:r>
              <a:rPr lang="en-US" sz="1400" i="1" dirty="0"/>
              <a:t>Commodity Markets Outlook, 23 April 2020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5320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4B4D128-7590-40C7-B158-1302B6803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471" y="480515"/>
            <a:ext cx="6475057" cy="5892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46673C-7F7C-3A46-8E4E-A0A0BD8D42A5}"/>
              </a:ext>
            </a:extLst>
          </p:cNvPr>
          <p:cNvSpPr txBox="1"/>
          <p:nvPr/>
        </p:nvSpPr>
        <p:spPr>
          <a:xfrm>
            <a:off x="274320" y="6541239"/>
            <a:ext cx="4611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Источник: </a:t>
            </a:r>
            <a:r>
              <a:rPr lang="en-US" sz="1400" i="1" dirty="0"/>
              <a:t>IMF</a:t>
            </a:r>
            <a:r>
              <a:rPr lang="ru-RU" sz="1400" i="1" dirty="0"/>
              <a:t>, </a:t>
            </a:r>
            <a:r>
              <a:rPr lang="en-US" sz="1400" i="1" dirty="0"/>
              <a:t>Commodity Markets Outlook, 23 April 2020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11546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1F3ECC-0020-4391-840E-1E034E93E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063" y="480515"/>
            <a:ext cx="6121872" cy="58923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5745A7-1A22-444B-AED2-47BA905AE66A}"/>
              </a:ext>
            </a:extLst>
          </p:cNvPr>
          <p:cNvSpPr txBox="1"/>
          <p:nvPr/>
        </p:nvSpPr>
        <p:spPr>
          <a:xfrm>
            <a:off x="5833860" y="6304190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GFC – Global Financial Crisis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5C58549-341A-BC4E-B995-142A2D7D3F36}"/>
              </a:ext>
            </a:extLst>
          </p:cNvPr>
          <p:cNvSpPr txBox="1"/>
          <p:nvPr/>
        </p:nvSpPr>
        <p:spPr>
          <a:xfrm>
            <a:off x="274320" y="6541239"/>
            <a:ext cx="4611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Источник: </a:t>
            </a:r>
            <a:r>
              <a:rPr lang="en-US" sz="1400" i="1" dirty="0"/>
              <a:t>IMF</a:t>
            </a:r>
            <a:r>
              <a:rPr lang="ru-RU" sz="1400" i="1" dirty="0"/>
              <a:t>, </a:t>
            </a:r>
            <a:r>
              <a:rPr lang="en-US" sz="1400" i="1" dirty="0"/>
              <a:t>Commodity Markets Outlook, 23 April 2020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9334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11ADD9-7322-4FBC-A2B3-0D42C8175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39" y="480515"/>
            <a:ext cx="6387321" cy="5892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6DA3F8-E171-8248-94AB-8D1DD745D1D3}"/>
              </a:ext>
            </a:extLst>
          </p:cNvPr>
          <p:cNvSpPr txBox="1"/>
          <p:nvPr/>
        </p:nvSpPr>
        <p:spPr>
          <a:xfrm>
            <a:off x="274320" y="6541239"/>
            <a:ext cx="4611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Источник: </a:t>
            </a:r>
            <a:r>
              <a:rPr lang="en-US" sz="1400" i="1" dirty="0"/>
              <a:t>IMF</a:t>
            </a:r>
            <a:r>
              <a:rPr lang="ru-RU" sz="1400" i="1" dirty="0"/>
              <a:t>, </a:t>
            </a:r>
            <a:r>
              <a:rPr lang="en-US" sz="1400" i="1" dirty="0"/>
              <a:t>Commodity Markets Outlook, 23 April 2020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7998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DAEE6F-1D49-4367-AB73-BEAA564AB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295"/>
            <a:ext cx="7200900" cy="64807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Бананы = Драмы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28E30671-6CEA-4C71-9421-C807F1806AA3}"/>
              </a:ext>
            </a:extLst>
          </p:cNvPr>
          <p:cNvGrpSpPr/>
          <p:nvPr/>
        </p:nvGrpSpPr>
        <p:grpSpPr>
          <a:xfrm>
            <a:off x="611560" y="604595"/>
            <a:ext cx="6444666" cy="3215524"/>
            <a:chOff x="526976" y="836712"/>
            <a:chExt cx="8604448" cy="446449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F8D82289-76F5-46E3-AC7C-4EF4D9C3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76" y="836712"/>
              <a:ext cx="8604448" cy="4464496"/>
            </a:xfrm>
            <a:prstGeom prst="rect">
              <a:avLst/>
            </a:prstGeom>
          </p:spPr>
        </p:pic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xmlns="" id="{FB9104D3-7C06-4531-926B-5A738BAA861A}"/>
                </a:ext>
              </a:extLst>
            </p:cNvPr>
            <p:cNvCxnSpPr/>
            <p:nvPr/>
          </p:nvCxnSpPr>
          <p:spPr>
            <a:xfrm>
              <a:off x="8532440" y="1268760"/>
              <a:ext cx="360040" cy="5760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16671E6-9714-480E-BE65-7A40007A79ED}"/>
                </a:ext>
              </a:extLst>
            </p:cNvPr>
            <p:cNvSpPr txBox="1"/>
            <p:nvPr/>
          </p:nvSpPr>
          <p:spPr>
            <a:xfrm>
              <a:off x="7300172" y="899428"/>
              <a:ext cx="1293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Март 2020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6FC8D4-3BE1-4CBB-AE28-84379ADC1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678861"/>
            <a:ext cx="5878112" cy="30591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404A66-70BF-4160-82EE-1820BC082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6533029"/>
            <a:ext cx="464555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1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карта, стол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701C2AC8-FD98-4336-B094-2FC16C854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41" t="-472" b="18233"/>
          <a:stretch/>
        </p:blipFill>
        <p:spPr>
          <a:xfrm>
            <a:off x="-113698" y="83826"/>
            <a:ext cx="9257698" cy="4464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90351F-1F6B-477D-94B1-6FE9FA267D58}"/>
              </a:ext>
            </a:extLst>
          </p:cNvPr>
          <p:cNvSpPr txBox="1"/>
          <p:nvPr/>
        </p:nvSpPr>
        <p:spPr>
          <a:xfrm>
            <a:off x="274320" y="6601236"/>
            <a:ext cx="1825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Источник: </a:t>
            </a:r>
            <a:r>
              <a:rPr lang="en-US" sz="1400" i="1" dirty="0"/>
              <a:t>Bloomberg</a:t>
            </a:r>
            <a:endParaRPr lang="ru-RU" sz="1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63BD3E-9390-4960-B7DB-9ED7D3B214A0}"/>
              </a:ext>
            </a:extLst>
          </p:cNvPr>
          <p:cNvSpPr txBox="1"/>
          <p:nvPr/>
        </p:nvSpPr>
        <p:spPr>
          <a:xfrm>
            <a:off x="42126" y="4533515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Бананы = символ хрупкости глобализации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Параллельно с коронавирусом развивается болезнь банановых деревьев (фузариоз), эпицентр -- Эквадор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Необходимость держать привычные низкие цены, но неэкологичное производство + из-за коронавируса проблемы с логистикой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ЕС подскочили продажи бананов на фоне коронавируса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Банан – основное блюдо в 80 странах</a:t>
            </a:r>
          </a:p>
        </p:txBody>
      </p:sp>
    </p:spTree>
    <p:extLst>
      <p:ext uri="{BB962C8B-B14F-4D97-AF65-F5344CB8AC3E}">
        <p14:creationId xmlns:p14="http://schemas.microsoft.com/office/powerpoint/2010/main" val="335234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здание, человек, оружие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91D7ADE-F27C-D046-AA37-1969F9979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6" r="5654" b="-1"/>
          <a:stretch/>
        </p:blipFill>
        <p:spPr>
          <a:xfrm>
            <a:off x="20" y="10"/>
            <a:ext cx="9141468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1B0DF80-22CF-4D07-BEFF-4119D53F75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-193" y="0"/>
            <a:ext cx="9143999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chemeClr val="bg2"/>
                </a:solidFill>
              </a:rPr>
              <a:t>How Coronavirus Is Killing Globalism</a:t>
            </a:r>
            <a:r>
              <a:rPr lang="ru-RU" sz="3400">
                <a:solidFill>
                  <a:schemeClr val="bg2"/>
                </a:solidFill>
              </a:rPr>
              <a:t> </a:t>
            </a:r>
            <a:br>
              <a:rPr lang="ru-RU" sz="3400">
                <a:solidFill>
                  <a:schemeClr val="bg2"/>
                </a:solidFill>
              </a:rPr>
            </a:br>
            <a:r>
              <a:rPr lang="en-US" sz="3400">
                <a:solidFill>
                  <a:schemeClr val="bg2"/>
                </a:solidFill>
              </a:rPr>
              <a:t>OZY = 29.02.2020</a:t>
            </a:r>
            <a:endParaRPr lang="ru-RU" sz="3400">
              <a:solidFill>
                <a:schemeClr val="bg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CDDA647-412B-4CF7-812B-2F036F8C64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2286000"/>
            <a:ext cx="72009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2"/>
                </a:solidFill>
                <a:latin typeface="Franklin Gothic Book" panose="020B0503020102020204" pitchFamily="34" charset="0"/>
              </a:rPr>
              <a:t>It’s the economy, stupid. Sure, </a:t>
            </a:r>
            <a:r>
              <a:rPr lang="en-US">
                <a:solidFill>
                  <a:schemeClr val="bg2"/>
                </a:solidFill>
                <a:latin typeface="Franklin Gothic Book" panose="020B0503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said one Italian official</a:t>
            </a:r>
            <a:r>
              <a:rPr lang="en-US">
                <a:solidFill>
                  <a:schemeClr val="bg2"/>
                </a:solidFill>
                <a:latin typeface="Franklin Gothic Book" panose="020B0503020102020204" pitchFamily="34" charset="0"/>
              </a:rPr>
              <a:t>, “it’s not cholera or the black plague” — but the outbreak’s financial effects are particularly worrying. As global supply chains face potential collapse, and consumer spending slumps as folks stay home, stocks are sliding: World markets have experienced their worst week since the 2008 financial crisis, erasing some $6 trillion in value over the past week. Other startling economic indicators include reportedly surging sales of household disinfectants like Lysol and soaring prices for face masks. </a:t>
            </a:r>
          </a:p>
          <a:p>
            <a:pPr marL="0" indent="0">
              <a:buNone/>
            </a:pPr>
            <a:endParaRPr lang="ru-RU">
              <a:solidFill>
                <a:schemeClr val="bg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9AD49636-AEDB-4F5B-A6AA-5F7B87806EEA}" type="slidenum">
              <a:rPr lang="ru-RU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57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457200"/>
            <a:ext cx="7200900" cy="762000"/>
          </a:xfrm>
        </p:spPr>
        <p:txBody>
          <a:bodyPr/>
          <a:lstStyle/>
          <a:p>
            <a:r>
              <a:rPr lang="ru-RU" dirty="0"/>
              <a:t>Литература по Пандемии +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219200"/>
            <a:ext cx="8458200" cy="56388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>
                <a:ea typeface="Times New Roman"/>
              </a:rPr>
              <a:t>World economic outlook: The Great Lockdown. IMF, April</a:t>
            </a:r>
            <a:r>
              <a:rPr lang="ru-RU" sz="1800" dirty="0">
                <a:ea typeface="Times New Roman"/>
              </a:rPr>
              <a:t>, 2020</a:t>
            </a:r>
            <a:r>
              <a:rPr lang="en-US" sz="1800" dirty="0">
                <a:ea typeface="Times New Roman"/>
              </a:rPr>
              <a:t>.</a:t>
            </a:r>
            <a:endParaRPr lang="ru-RU" sz="1800" dirty="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 err="1">
                <a:ea typeface="Times New Roman"/>
              </a:rPr>
              <a:t>Rystad</a:t>
            </a:r>
            <a:r>
              <a:rPr lang="en-US" sz="1800" dirty="0">
                <a:ea typeface="Times New Roman"/>
              </a:rPr>
              <a:t> Energy (2020). </a:t>
            </a:r>
            <a:r>
              <a:rPr lang="en-US" sz="1800" i="1" dirty="0">
                <a:ea typeface="Times New Roman"/>
              </a:rPr>
              <a:t>Global outbreak overview and its impact on the energy sector</a:t>
            </a:r>
            <a:r>
              <a:rPr lang="en-US" sz="1800" dirty="0">
                <a:ea typeface="Times New Roman"/>
              </a:rPr>
              <a:t>. COVID-19 report. 7</a:t>
            </a:r>
            <a:r>
              <a:rPr lang="en-US" sz="1800" baseline="30000" dirty="0">
                <a:ea typeface="Times New Roman"/>
              </a:rPr>
              <a:t>th</a:t>
            </a:r>
            <a:r>
              <a:rPr lang="en-US" sz="1800" dirty="0">
                <a:ea typeface="Times New Roman"/>
              </a:rPr>
              <a:t> edition, 22 April.</a:t>
            </a:r>
            <a:endParaRPr lang="ru-RU" sz="1800" dirty="0">
              <a:ea typeface="Times New Roman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800" dirty="0"/>
              <a:t>Григорьев Л.М., </a:t>
            </a:r>
            <a:r>
              <a:rPr lang="ru-RU" sz="1800" dirty="0" err="1"/>
              <a:t>Павлюшина</a:t>
            </a:r>
            <a:r>
              <a:rPr lang="ru-RU" sz="1800" dirty="0"/>
              <a:t> В.А., Музыченко Е.Э. «Падение в Мировую Рецессию», «Вопросы экономики», №4, 2020.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800" dirty="0">
                <a:ea typeface="Times New Roman"/>
              </a:rPr>
              <a:t>Григорьев Л. М., </a:t>
            </a:r>
            <a:r>
              <a:rPr lang="ru-RU" sz="1800" dirty="0" err="1">
                <a:ea typeface="Times New Roman"/>
              </a:rPr>
              <a:t>Павлюшина</a:t>
            </a:r>
            <a:r>
              <a:rPr lang="ru-RU" sz="1800" dirty="0">
                <a:ea typeface="Times New Roman"/>
              </a:rPr>
              <a:t> В. А. «Социальное неравенство в мире: тенденции 2000–2016 гг.», «Вопросы экономики»,</a:t>
            </a:r>
            <a:r>
              <a:rPr lang="en-US" sz="1800" dirty="0">
                <a:ea typeface="Times New Roman"/>
              </a:rPr>
              <a:t>№10</a:t>
            </a:r>
            <a:r>
              <a:rPr lang="ru-RU" sz="1800" dirty="0">
                <a:ea typeface="Times New Roman"/>
              </a:rPr>
              <a:t>,</a:t>
            </a:r>
            <a:r>
              <a:rPr lang="en-US" sz="1800" dirty="0">
                <a:ea typeface="Times New Roman"/>
              </a:rPr>
              <a:t> </a:t>
            </a:r>
            <a:r>
              <a:rPr lang="ru-RU" sz="1800" dirty="0">
                <a:ea typeface="Times New Roman"/>
              </a:rPr>
              <a:t>2018.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ru-RU" altLang="ru-RU" sz="1800" dirty="0" err="1">
                <a:cs typeface="Times New Roman" pitchFamily="18" charset="0"/>
              </a:rPr>
              <a:t>Л.Григорьев</a:t>
            </a:r>
            <a:r>
              <a:rPr lang="ru-RU" altLang="ru-RU" sz="1800" dirty="0">
                <a:cs typeface="Times New Roman" pitchFamily="18" charset="0"/>
              </a:rPr>
              <a:t> «США: три социально-экономические проблемы». «Вопросы экономики», №12, 2013, стр. 48-73.  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ru-RU" altLang="ru-RU" sz="1800" dirty="0" err="1">
                <a:cs typeface="Times New Roman" pitchFamily="18" charset="0"/>
              </a:rPr>
              <a:t>Л.Григорьев</a:t>
            </a:r>
            <a:r>
              <a:rPr lang="ru-RU" altLang="ru-RU" sz="1800" dirty="0">
                <a:cs typeface="Times New Roman" pitchFamily="18" charset="0"/>
              </a:rPr>
              <a:t>, </a:t>
            </a:r>
            <a:r>
              <a:rPr lang="ru-RU" altLang="ru-RU" sz="1800" dirty="0" err="1">
                <a:cs typeface="Times New Roman" pitchFamily="18" charset="0"/>
              </a:rPr>
              <a:t>М.Салихов</a:t>
            </a:r>
            <a:r>
              <a:rPr lang="ru-RU" altLang="ru-RU" sz="1800" dirty="0">
                <a:cs typeface="Times New Roman" pitchFamily="18" charset="0"/>
              </a:rPr>
              <a:t> «Финансовый кризис – 2008: вхождение в мировую рецессию».  «Вопросы экономики», №12, 2008.</a:t>
            </a:r>
          </a:p>
          <a:p>
            <a:pPr marL="0" lvl="0" indent="0" algn="just">
              <a:spcBef>
                <a:spcPts val="300"/>
              </a:spcBef>
              <a:spcAft>
                <a:spcPts val="75"/>
              </a:spcAft>
              <a:buNone/>
              <a:tabLst>
                <a:tab pos="457200" algn="l"/>
              </a:tabLst>
            </a:pPr>
            <a:r>
              <a:rPr lang="ru-RU" sz="1800" dirty="0">
                <a:ea typeface="Times New Roman"/>
              </a:rPr>
              <a:t>Григорьев Л.М. “Мировая социальная драма Пандемии и Рецессии”. «Население и экономика», Апрель 2020.</a:t>
            </a:r>
          </a:p>
          <a:p>
            <a:pPr marL="0" lvl="0" indent="0" algn="just">
              <a:spcBef>
                <a:spcPts val="300"/>
              </a:spcBef>
              <a:spcAft>
                <a:spcPts val="75"/>
              </a:spcAft>
              <a:buNone/>
              <a:tabLst>
                <a:tab pos="457200" algn="l"/>
              </a:tabLst>
            </a:pPr>
            <a:r>
              <a:rPr lang="ru-RU" sz="1800" dirty="0">
                <a:ea typeface="Times New Roman"/>
              </a:rPr>
              <a:t>Григорьев Л.М. «Вирус - новый триггер в циклических колебаниях». «</a:t>
            </a:r>
            <a:r>
              <a:rPr lang="en-US" sz="1800" dirty="0">
                <a:ea typeface="Times New Roman"/>
              </a:rPr>
              <a:t>Harvard Business Review</a:t>
            </a:r>
            <a:r>
              <a:rPr lang="ru-RU" sz="1800" dirty="0">
                <a:ea typeface="Times New Roman"/>
              </a:rPr>
              <a:t> – </a:t>
            </a:r>
            <a:r>
              <a:rPr lang="en-US" sz="1800" dirty="0">
                <a:ea typeface="Times New Roman"/>
              </a:rPr>
              <a:t>Russia</a:t>
            </a:r>
            <a:r>
              <a:rPr lang="ru-RU" sz="1800" dirty="0">
                <a:ea typeface="Times New Roman"/>
              </a:rPr>
              <a:t>” – </a:t>
            </a:r>
            <a:r>
              <a:rPr lang="en-US" sz="1800" dirty="0">
                <a:ea typeface="Times New Roman"/>
              </a:rPr>
              <a:t>April</a:t>
            </a:r>
            <a:r>
              <a:rPr lang="ru-RU" sz="1800" dirty="0">
                <a:ea typeface="Times New Roman"/>
              </a:rPr>
              <a:t>, 2020.</a:t>
            </a:r>
            <a:endParaRPr lang="en-US" sz="1800" dirty="0">
              <a:ea typeface="Times New Roman"/>
            </a:endParaRPr>
          </a:p>
          <a:p>
            <a:pPr marL="0" lvl="0" indent="0" algn="just">
              <a:spcBef>
                <a:spcPts val="300"/>
              </a:spcBef>
              <a:spcAft>
                <a:spcPts val="75"/>
              </a:spcAft>
              <a:buNone/>
              <a:tabLst>
                <a:tab pos="457200" algn="l"/>
              </a:tabLst>
            </a:pPr>
            <a:r>
              <a:rPr lang="ru-RU" sz="1800" dirty="0">
                <a:ea typeface="Times New Roman"/>
              </a:rPr>
              <a:t> </a:t>
            </a:r>
            <a:r>
              <a:rPr lang="ru-RU" sz="1800" u="sng" dirty="0">
                <a:ea typeface="Times New Roman"/>
              </a:rPr>
              <a:t>Мониторинг отраслевых финансовых потоков, ЦБ, №3, 2020. </a:t>
            </a:r>
          </a:p>
          <a:p>
            <a:pPr marL="0" lvl="0" indent="0" algn="just">
              <a:spcBef>
                <a:spcPts val="300"/>
              </a:spcBef>
              <a:spcAft>
                <a:spcPts val="75"/>
              </a:spcAft>
              <a:buNone/>
              <a:tabLst>
                <a:tab pos="457200" algn="l"/>
              </a:tabLst>
            </a:pPr>
            <a:r>
              <a:rPr lang="ru-RU" sz="1800" dirty="0" err="1"/>
              <a:t>А.Клерач</a:t>
            </a:r>
            <a:r>
              <a:rPr lang="ru-RU" sz="1800" dirty="0"/>
              <a:t> «Нам </a:t>
            </a:r>
            <a:r>
              <a:rPr lang="ru-RU" sz="1800"/>
              <a:t>ждут непростые годы» </a:t>
            </a:r>
            <a:r>
              <a:rPr lang="en-US" sz="1800"/>
              <a:t>https://zen.yandex.ru/media/freeconomy/andrei-klepach-nas-jdut-neprostye-gody-5eb17579e5df9626aaccf0b9</a:t>
            </a:r>
            <a:endParaRPr lang="ru-RU" sz="1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1B187C6-95B4-3944-B016-B9B501949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91B0E"/>
                </a:solidFill>
              </a:rPr>
              <a:pPr/>
              <a:t>58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7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2B211D8-45B4-3145-A0F9-9B4A0B402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132190"/>
            <a:ext cx="8420099" cy="458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0245FC1-669A-4558-8341-5A7148C77A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F2D3FC59-9FB9-48FC-8D66-9ACDB840EF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27D0D12F-DDEA-45FE-91AE-E35A03B651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600175-39F0-43C7-8405-DD4579CF7A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3434497-B266-A74F-B75D-2846C15AC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7" y="1013400"/>
            <a:ext cx="3248982" cy="4831200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xmlns="" id="{DEB46E1F-0372-4440-887E-8B147731B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 flipV="1">
            <a:off x="4059255" y="744469"/>
            <a:ext cx="2456751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87F885-58F0-DE40-A82C-C7AB746F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503" y="1480930"/>
            <a:ext cx="4205931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ru-RU" sz="3600" cap="all" dirty="0"/>
              <a:t>Данные на </a:t>
            </a:r>
            <a:r>
              <a:rPr lang="en-US" sz="3600" cap="all" dirty="0"/>
              <a:t>27/05</a:t>
            </a:r>
            <a:r>
              <a:rPr lang="en-US" sz="6100" cap="all" dirty="0"/>
              <a:t/>
            </a:r>
            <a:br>
              <a:rPr lang="en-US" sz="6100" cap="all" dirty="0"/>
            </a:br>
            <a:r>
              <a:rPr lang="en-US" sz="6100" cap="all" dirty="0"/>
              <a:t/>
            </a:r>
            <a:br>
              <a:rPr lang="en-US" sz="6100" cap="all" dirty="0"/>
            </a:br>
            <a:r>
              <a:rPr lang="en-US" sz="1800" cap="all" dirty="0"/>
              <a:t>Source: JHU</a:t>
            </a:r>
          </a:p>
        </p:txBody>
      </p:sp>
    </p:spTree>
    <p:extLst>
      <p:ext uri="{BB962C8B-B14F-4D97-AF65-F5344CB8AC3E}">
        <p14:creationId xmlns:p14="http://schemas.microsoft.com/office/powerpoint/2010/main" val="3154491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CE0DCA-0ABF-42F2-954E-7A486FA9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0"/>
            <a:ext cx="8424936" cy="548680"/>
          </a:xfrm>
        </p:spPr>
        <p:txBody>
          <a:bodyPr>
            <a:noAutofit/>
          </a:bodyPr>
          <a:lstStyle/>
          <a:p>
            <a:r>
              <a:rPr lang="ru-RU" sz="2800" dirty="0"/>
              <a:t>Фавелы и коронавирус в штате Рио-де-Жанейро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29C14AD3-9C79-4B16-86C3-18EF439792E1}"/>
              </a:ext>
            </a:extLst>
          </p:cNvPr>
          <p:cNvGrpSpPr/>
          <p:nvPr/>
        </p:nvGrpSpPr>
        <p:grpSpPr>
          <a:xfrm>
            <a:off x="665597" y="548680"/>
            <a:ext cx="8608137" cy="3870294"/>
            <a:chOff x="539552" y="346348"/>
            <a:chExt cx="8608137" cy="387029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A86FFC20-F153-4650-83A6-1709BB12E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25" t="8952" r="12200" b="22468"/>
            <a:stretch/>
          </p:blipFill>
          <p:spPr>
            <a:xfrm>
              <a:off x="539552" y="346348"/>
              <a:ext cx="7596336" cy="350316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6D0ECE5F-7A6B-4A79-95BF-34AAF905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6199" y="2920498"/>
              <a:ext cx="1731490" cy="1296144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01AA0ECA-C8A2-42D9-B578-BB19707168F5}"/>
              </a:ext>
            </a:extLst>
          </p:cNvPr>
          <p:cNvGrpSpPr/>
          <p:nvPr/>
        </p:nvGrpSpPr>
        <p:grpSpPr>
          <a:xfrm>
            <a:off x="467544" y="3196068"/>
            <a:ext cx="6840760" cy="3661932"/>
            <a:chOff x="467544" y="3196068"/>
            <a:chExt cx="6840760" cy="366193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8107BFC-B55B-4ADD-9469-27991CFD8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73" t="5371" r="8802"/>
            <a:stretch/>
          </p:blipFill>
          <p:spPr>
            <a:xfrm>
              <a:off x="467544" y="3196068"/>
              <a:ext cx="6840760" cy="366193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3DA5A9D-3FFA-4ECA-B1FB-E749C378B22C}"/>
                </a:ext>
              </a:extLst>
            </p:cNvPr>
            <p:cNvSpPr txBox="1"/>
            <p:nvPr/>
          </p:nvSpPr>
          <p:spPr>
            <a:xfrm>
              <a:off x="4139952" y="6488668"/>
              <a:ext cx="16594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i="1" dirty="0">
                  <a:solidFill>
                    <a:prstClr val="white"/>
                  </a:solidFill>
                </a:rPr>
                <a:t>Данные на 25 мая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75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61AEFE-EF4B-4F60-8D71-FC51660D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29" y="116632"/>
            <a:ext cx="3805797" cy="1368152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Фавелы и коронавирус в штате Сан-Пауло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A357E7-C1CA-4C1F-897A-24A4A1B77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26" y="0"/>
            <a:ext cx="48500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7C4F21-3BE8-47E6-AC5C-F20544985C9B}"/>
              </a:ext>
            </a:extLst>
          </p:cNvPr>
          <p:cNvSpPr txBox="1"/>
          <p:nvPr/>
        </p:nvSpPr>
        <p:spPr>
          <a:xfrm>
            <a:off x="5148064" y="1844824"/>
            <a:ext cx="3589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>Черными точками </a:t>
            </a:r>
            <a:r>
              <a:rPr lang="ru-RU" dirty="0">
                <a:solidFill>
                  <a:prstClr val="black"/>
                </a:solidFill>
              </a:rPr>
              <a:t>отмечены «муравейники», фавелы и стихийные поселения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От белого (1) до фиолетового (150) – количество смертей от коронавируса с районе за 11 марта – 30 апреля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12658B-51D7-44B4-A38F-D85871EECB06}"/>
              </a:ext>
            </a:extLst>
          </p:cNvPr>
          <p:cNvSpPr txBox="1"/>
          <p:nvPr/>
        </p:nvSpPr>
        <p:spPr>
          <a:xfrm>
            <a:off x="5040029" y="6453336"/>
            <a:ext cx="205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>Источник: </a:t>
            </a:r>
            <a:r>
              <a:rPr lang="en-US">
                <a:solidFill>
                  <a:prstClr val="black"/>
                </a:solidFill>
              </a:rPr>
              <a:t>O Globo</a:t>
            </a:r>
            <a:r>
              <a:rPr lang="ru-RU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4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10.xml><?xml version="1.0" encoding="utf-8"?>
<a:theme xmlns:a="http://schemas.openxmlformats.org/drawingml/2006/main" name="9_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11.xml><?xml version="1.0" encoding="utf-8"?>
<a:theme xmlns:a="http://schemas.openxmlformats.org/drawingml/2006/main" name="10_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12.xml><?xml version="1.0" encoding="utf-8"?>
<a:theme xmlns:a="http://schemas.openxmlformats.org/drawingml/2006/main" name="11_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13.xml><?xml version="1.0" encoding="utf-8"?>
<a:theme xmlns:a="http://schemas.openxmlformats.org/drawingml/2006/main" name="12_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3.xml><?xml version="1.0" encoding="utf-8"?>
<a:theme xmlns:a="http://schemas.openxmlformats.org/drawingml/2006/main" name="2_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4.xml><?xml version="1.0" encoding="utf-8"?>
<a:theme xmlns:a="http://schemas.openxmlformats.org/drawingml/2006/main" name="3_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5.xml><?xml version="1.0" encoding="utf-8"?>
<a:theme xmlns:a="http://schemas.openxmlformats.org/drawingml/2006/main" name="4_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6.xml><?xml version="1.0" encoding="utf-8"?>
<a:theme xmlns:a="http://schemas.openxmlformats.org/drawingml/2006/main" name="5_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7.xml><?xml version="1.0" encoding="utf-8"?>
<a:theme xmlns:a="http://schemas.openxmlformats.org/drawingml/2006/main" name="6_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8.xml><?xml version="1.0" encoding="utf-8"?>
<a:theme xmlns:a="http://schemas.openxmlformats.org/drawingml/2006/main" name="7_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9.xml><?xml version="1.0" encoding="utf-8"?>
<a:theme xmlns:a="http://schemas.openxmlformats.org/drawingml/2006/main" name="8_Уголки">
  <a:themeElements>
    <a:clrScheme name="Уголки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1270</Words>
  <Application>Microsoft Office PowerPoint</Application>
  <PresentationFormat>Экран (4:3)</PresentationFormat>
  <Paragraphs>120</Paragraphs>
  <Slides>58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58</vt:i4>
      </vt:variant>
    </vt:vector>
  </HeadingPairs>
  <TitlesOfParts>
    <vt:vector size="71" baseType="lpstr">
      <vt:lpstr>Уголки</vt:lpstr>
      <vt:lpstr>1_Уголки</vt:lpstr>
      <vt:lpstr>2_Уголки</vt:lpstr>
      <vt:lpstr>3_Уголки</vt:lpstr>
      <vt:lpstr>4_Уголки</vt:lpstr>
      <vt:lpstr>5_Уголки</vt:lpstr>
      <vt:lpstr>6_Уголки</vt:lpstr>
      <vt:lpstr>7_Уголки</vt:lpstr>
      <vt:lpstr>8_Уголки</vt:lpstr>
      <vt:lpstr>9_Уголки</vt:lpstr>
      <vt:lpstr>10_Уголки</vt:lpstr>
      <vt:lpstr>11_Уголки</vt:lpstr>
      <vt:lpstr>12_Уголки</vt:lpstr>
      <vt:lpstr>Цикл открытых научных семинаров по проблемам мировой экономики  Ординарного профессора  Леонида Григорьева</vt:lpstr>
      <vt:lpstr>Открытый семинар 7 Следующие жертвы рецессии: </vt:lpstr>
      <vt:lpstr>Предыдущие серии Открытого семинара:</vt:lpstr>
      <vt:lpstr>Презентация PowerPoint</vt:lpstr>
      <vt:lpstr>Презентация PowerPoint</vt:lpstr>
      <vt:lpstr>Презентация PowerPoint</vt:lpstr>
      <vt:lpstr>Данные на 27/05  Source: JHU</vt:lpstr>
      <vt:lpstr>Фавелы и коронавирус в штате Рио-де-Жанейро</vt:lpstr>
      <vt:lpstr>Фавелы и коронавирус в штате Сан-Пауло</vt:lpstr>
      <vt:lpstr>Презентация PowerPoint</vt:lpstr>
      <vt:lpstr>Презентация PowerPoint</vt:lpstr>
      <vt:lpstr>Transport Security Administration checkpoint travel numbers for the United States</vt:lpstr>
      <vt:lpstr>Триггеры разные, а цикл по расписанию:</vt:lpstr>
      <vt:lpstr>Открытие мировой экономики: где мы 27 мая?     Еще около «0»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Traffic Congestion (Peak vs Off-peak Journey Times, % Deviation from 2019, 7-day Average)</vt:lpstr>
      <vt:lpstr>Торговля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Транспорт</vt:lpstr>
      <vt:lpstr>Baltic Exchange Dry Index, 21 мая =498 </vt:lpstr>
      <vt:lpstr>Презентация PowerPoint</vt:lpstr>
      <vt:lpstr>Презентация PowerPoint</vt:lpstr>
      <vt:lpstr>Сырьевой цикл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Цены и прочее</vt:lpstr>
      <vt:lpstr>Экспорт топлива и продукции горнодобывающей промышленности, (млн. долл. США), весь мир</vt:lpstr>
      <vt:lpstr>Экспорт энергоресурсов в мире, млрд. долл. США</vt:lpstr>
      <vt:lpstr>Экспорт энергоресурсов, млрд. долл. США</vt:lpstr>
      <vt:lpstr>Индекс цен на биржевые товары, 2016 = 100 </vt:lpstr>
      <vt:lpstr>Сравнение с другими кризисами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Бананы = Драмы</vt:lpstr>
      <vt:lpstr>Презентация PowerPoint</vt:lpstr>
      <vt:lpstr>How Coronavirus Is Killing Globalism  OZY = 29.02.2020</vt:lpstr>
      <vt:lpstr>Литература по Пандемии +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Цикл открытых научных семинаров по проблемам мировой экономики  Ординарного профессора  Леонида Григорьева</dc:title>
  <dc:creator>Jannet Medzhidova</dc:creator>
  <cp:lastModifiedBy>user</cp:lastModifiedBy>
  <cp:revision>5</cp:revision>
  <dcterms:created xsi:type="dcterms:W3CDTF">2020-05-27T07:32:04Z</dcterms:created>
  <dcterms:modified xsi:type="dcterms:W3CDTF">2020-05-28T06:16:38Z</dcterms:modified>
</cp:coreProperties>
</file>